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3" r:id="rId6"/>
    <p:sldId id="278" r:id="rId7"/>
    <p:sldId id="275" r:id="rId8"/>
    <p:sldId id="272" r:id="rId9"/>
    <p:sldId id="287" r:id="rId10"/>
    <p:sldId id="273" r:id="rId11"/>
    <p:sldId id="289" r:id="rId12"/>
    <p:sldId id="277" r:id="rId13"/>
    <p:sldId id="279" r:id="rId14"/>
    <p:sldId id="291" r:id="rId15"/>
    <p:sldId id="292" r:id="rId16"/>
    <p:sldId id="283" r:id="rId17"/>
    <p:sldId id="284" r:id="rId18"/>
    <p:sldId id="285" r:id="rId19"/>
    <p:sldId id="261" r:id="rId20"/>
    <p:sldId id="267" r:id="rId21"/>
    <p:sldId id="268" r:id="rId22"/>
    <p:sldId id="269" r:id="rId23"/>
    <p:sldId id="270" r:id="rId24"/>
    <p:sldId id="271" r:id="rId25"/>
    <p:sldId id="2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0E1E1"/>
    <a:srgbClr val="D7D7D8"/>
    <a:srgbClr val="DDDEDD"/>
    <a:srgbClr val="DCDCDD"/>
    <a:srgbClr val="FFC000"/>
    <a:srgbClr val="B9993A"/>
    <a:srgbClr val="E3E4E3"/>
    <a:srgbClr val="D6D6D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89" d="100"/>
          <a:sy n="89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6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71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8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32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0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https://www.metroseoul.co.kr/article/2016062100046</a:t>
            </a:r>
          </a:p>
          <a:p>
            <a:r>
              <a:rPr lang="en-US" altLang="ko-KR" dirty="0"/>
              <a:t>https://www.sportsw.kr/news/newsview.php?ncode=1065588600851429</a:t>
            </a:r>
          </a:p>
          <a:p>
            <a:r>
              <a:rPr lang="en-US" altLang="ko-KR" dirty="0"/>
              <a:t>https://www.huffingtonpost.kr/news/articleView.html?idxno=36057</a:t>
            </a:r>
          </a:p>
          <a:p>
            <a:r>
              <a:rPr lang="en-US" altLang="ko-KR" dirty="0"/>
              <a:t>https://sports.hankooki.com/news/photo/201807/img_6320123_0.jpg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0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https://m.blog.naver.com/sharkpark6714/222104973462</a:t>
            </a:r>
          </a:p>
          <a:p>
            <a:r>
              <a:rPr lang="en-US" altLang="ko-KR" dirty="0"/>
              <a:t>https://i.ytimg.com/vi/X35LlJub8f4/maxresdefault.jpg</a:t>
            </a:r>
          </a:p>
          <a:p>
            <a:r>
              <a:rPr lang="en-US" altLang="ko-KR" dirty="0"/>
              <a:t>https://namu.wiki/w/%EB%A0%88%ED%94%84%ED%8A%B8%204%20%EB%8D%B0%EB%93%9C%202/%EA%B0%90%EC%97%BC%EC%9E%90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35LlJub8f4/maxresdefault.jpg" TargetMode="External"/><Relationship Id="rId7" Type="http://schemas.openxmlformats.org/officeDocument/2006/relationships/hyperlink" Target="https://namu.wiki/w/%EB%A0%88%ED%94%84%ED%8A%B8%204%20%EB%8D%B0%EB%93%9C%202" TargetMode="External"/><Relationship Id="rId2" Type="http://schemas.openxmlformats.org/officeDocument/2006/relationships/hyperlink" Target="https://www.huffingtonpost.kr/news/articleView.html?idxno=3605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0%88%ED%94%84%ED%8A%B8%204%20%EB%8D%B0%EB%93%9C%20%EC%8B%9C%EB%A6%AC%EC%A6%88/%EC%95%84%EC%9D%B4%ED%85%9C" TargetMode="External"/><Relationship Id="rId5" Type="http://schemas.openxmlformats.org/officeDocument/2006/relationships/hyperlink" Target="https://www.flaticon.com/free-icon/violent-man-hitting-zombie-head-with-an-ax_48054" TargetMode="External"/><Relationship Id="rId4" Type="http://schemas.openxmlformats.org/officeDocument/2006/relationships/hyperlink" Target="https://namu.wiki/w/%EB%A0%88%ED%94%84%ED%8A%B8%204%20%EB%8D%B0%EB%93%9C%202/%EA%B0%90%EC%97%BC%EC%9E%9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5401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A559571-F44E-E581-9F54-CB65F41D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7360" r="49774" b="39010"/>
          <a:stretch/>
        </p:blipFill>
        <p:spPr bwMode="auto">
          <a:xfrm>
            <a:off x="786383" y="1627639"/>
            <a:ext cx="2025207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4DC324-9619-8CC8-0DC9-61E3C10B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14537" r="29773" b="14229"/>
          <a:stretch/>
        </p:blipFill>
        <p:spPr bwMode="auto">
          <a:xfrm>
            <a:off x="6510528" y="4069080"/>
            <a:ext cx="2087815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7EA752-CED7-2D1A-CCC5-3E278B1E5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2400" r="15133" b="56133"/>
          <a:stretch/>
        </p:blipFill>
        <p:spPr bwMode="auto">
          <a:xfrm>
            <a:off x="786383" y="4047112"/>
            <a:ext cx="2025207" cy="17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6D1B3F-C2E7-0AF5-8978-F60051C72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165" r="37300" b="42528"/>
          <a:stretch/>
        </p:blipFill>
        <p:spPr bwMode="auto">
          <a:xfrm>
            <a:off x="6300833" y="1658512"/>
            <a:ext cx="2507204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F075D-511A-9489-C39D-8277CED8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824720" y="13005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63901" y="2611449"/>
            <a:ext cx="14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809732" y="4433509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불멸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청각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5059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쓰러진 후 </a:t>
            </a:r>
            <a:r>
              <a:rPr lang="en-US" altLang="ko-KR" sz="2800" b="1" dirty="0"/>
              <a:t>30</a:t>
            </a:r>
            <a:r>
              <a:rPr lang="ko-KR" altLang="en-US" sz="2800" b="1" dirty="0"/>
              <a:t>초가 지나면 부활</a:t>
            </a:r>
            <a:endParaRPr lang="en-US" altLang="ko-KR" sz="2800" b="1" dirty="0"/>
          </a:p>
          <a:p>
            <a:r>
              <a:rPr lang="en-US" altLang="ko-KR" dirty="0"/>
              <a:t>(</a:t>
            </a:r>
            <a:r>
              <a:rPr lang="ko-KR" altLang="en-US" dirty="0"/>
              <a:t>절단 시</a:t>
            </a:r>
            <a:r>
              <a:rPr lang="en-US" altLang="ko-KR" dirty="0"/>
              <a:t>, 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7464"/>
            <a:ext cx="505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반경 </a:t>
            </a:r>
            <a:r>
              <a:rPr lang="en-US" altLang="ko-KR" sz="2800" b="1" dirty="0"/>
              <a:t>5m</a:t>
            </a:r>
            <a:r>
              <a:rPr lang="ko-KR" altLang="en-US" sz="2800" b="1" dirty="0"/>
              <a:t>이내의 소리에 반응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좀비</a:t>
            </a:r>
            <a:endParaRPr lang="en-US" altLang="ko-KR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1DC4C-3722-8552-3835-5A9DE97EA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898" y="3120061"/>
            <a:ext cx="1310922" cy="1310922"/>
          </a:xfrm>
          <a:prstGeom prst="rect">
            <a:avLst/>
          </a:prstGeom>
        </p:spPr>
      </p:pic>
      <p:pic>
        <p:nvPicPr>
          <p:cNvPr id="8" name="그래픽 7" descr="귀 단색으로 채워진">
            <a:extLst>
              <a:ext uri="{FF2B5EF4-FFF2-40B4-BE49-F238E27FC236}">
                <a16:creationId xmlns:a16="http://schemas.microsoft.com/office/drawing/2014/main" id="{5FB98BD5-60CB-142A-2302-721194F01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9899" y="5056578"/>
            <a:ext cx="1310921" cy="13109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970F65-FE8B-8D4B-5D27-17531028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8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90254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빠른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827F376-7952-0095-2350-480BADA6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9" y="4089720"/>
            <a:ext cx="1921341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3623B7-8BAD-C8E6-ED39-2EEFDA7E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0"/>
          <a:stretch/>
        </p:blipFill>
        <p:spPr bwMode="auto">
          <a:xfrm>
            <a:off x="548531" y="1641707"/>
            <a:ext cx="2649636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4B058-BBEA-7A69-48F4-94F92DA6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2000" r="24550" b="21733"/>
          <a:stretch/>
        </p:blipFill>
        <p:spPr bwMode="auto">
          <a:xfrm>
            <a:off x="6507691" y="1627639"/>
            <a:ext cx="2199745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23EEA-E3DF-76DF-5068-B4A30F59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130536" y="2447629"/>
            <a:ext cx="5895703" cy="169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아이템들은 해당 층의 무작위 위치에 생성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열쇠는 옥상 열쇠와 자동차 열쇠가 존재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6" y="1390091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62416-0EC7-349C-0202-8F0EBF0C627B}"/>
              </a:ext>
            </a:extLst>
          </p:cNvPr>
          <p:cNvSpPr>
            <a:spLocks/>
          </p:cNvSpPr>
          <p:nvPr/>
        </p:nvSpPr>
        <p:spPr>
          <a:xfrm>
            <a:off x="380999" y="2276475"/>
            <a:ext cx="5488857" cy="3174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B9D4A86-F484-8283-DA5C-78DDE6423425}"/>
              </a:ext>
            </a:extLst>
          </p:cNvPr>
          <p:cNvSpPr>
            <a:spLocks/>
          </p:cNvSpPr>
          <p:nvPr/>
        </p:nvSpPr>
        <p:spPr>
          <a:xfrm>
            <a:off x="1295899" y="2987106"/>
            <a:ext cx="311761" cy="311761"/>
          </a:xfrm>
          <a:custGeom>
            <a:avLst/>
            <a:gdLst>
              <a:gd name="connsiteX0" fmla="*/ 311762 w 311761"/>
              <a:gd name="connsiteY0" fmla="*/ 155881 h 311761"/>
              <a:gd name="connsiteX1" fmla="*/ 155881 w 311761"/>
              <a:gd name="connsiteY1" fmla="*/ 311762 h 311761"/>
              <a:gd name="connsiteX2" fmla="*/ 0 w 311761"/>
              <a:gd name="connsiteY2" fmla="*/ 155881 h 311761"/>
              <a:gd name="connsiteX3" fmla="*/ 155881 w 311761"/>
              <a:gd name="connsiteY3" fmla="*/ 0 h 311761"/>
              <a:gd name="connsiteX4" fmla="*/ 311762 w 311761"/>
              <a:gd name="connsiteY4" fmla="*/ 155881 h 3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61" h="311761">
                <a:moveTo>
                  <a:pt x="311762" y="155881"/>
                </a:moveTo>
                <a:cubicBezTo>
                  <a:pt x="311762" y="241971"/>
                  <a:pt x="241971" y="311762"/>
                  <a:pt x="155881" y="311762"/>
                </a:cubicBezTo>
                <a:cubicBezTo>
                  <a:pt x="69790" y="311762"/>
                  <a:pt x="0" y="241971"/>
                  <a:pt x="0" y="155881"/>
                </a:cubicBezTo>
                <a:cubicBezTo>
                  <a:pt x="0" y="69790"/>
                  <a:pt x="69790" y="0"/>
                  <a:pt x="155881" y="0"/>
                </a:cubicBezTo>
                <a:cubicBezTo>
                  <a:pt x="241971" y="0"/>
                  <a:pt x="311762" y="69790"/>
                  <a:pt x="311762" y="155881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FFAEF2-20C5-68FC-518F-28E769DE8B50}"/>
              </a:ext>
            </a:extLst>
          </p:cNvPr>
          <p:cNvSpPr>
            <a:spLocks/>
          </p:cNvSpPr>
          <p:nvPr/>
        </p:nvSpPr>
        <p:spPr>
          <a:xfrm>
            <a:off x="1023108" y="3337837"/>
            <a:ext cx="857344" cy="1402926"/>
          </a:xfrm>
          <a:custGeom>
            <a:avLst/>
            <a:gdLst>
              <a:gd name="connsiteX0" fmla="*/ 853447 w 857344"/>
              <a:gd name="connsiteY0" fmla="*/ 607935 h 1402926"/>
              <a:gd name="connsiteX1" fmla="*/ 744331 w 857344"/>
              <a:gd name="connsiteY1" fmla="*/ 144190 h 1402926"/>
              <a:gd name="connsiteX2" fmla="*/ 720949 w 857344"/>
              <a:gd name="connsiteY2" fmla="*/ 101323 h 1402926"/>
              <a:gd name="connsiteX3" fmla="*/ 557274 w 857344"/>
              <a:gd name="connsiteY3" fmla="*/ 15588 h 1402926"/>
              <a:gd name="connsiteX4" fmla="*/ 428672 w 857344"/>
              <a:gd name="connsiteY4" fmla="*/ 0 h 1402926"/>
              <a:gd name="connsiteX5" fmla="*/ 300070 w 857344"/>
              <a:gd name="connsiteY5" fmla="*/ 19485 h 1402926"/>
              <a:gd name="connsiteX6" fmla="*/ 136396 w 857344"/>
              <a:gd name="connsiteY6" fmla="*/ 105220 h 1402926"/>
              <a:gd name="connsiteX7" fmla="*/ 113014 w 857344"/>
              <a:gd name="connsiteY7" fmla="*/ 148087 h 1402926"/>
              <a:gd name="connsiteX8" fmla="*/ 3897 w 857344"/>
              <a:gd name="connsiteY8" fmla="*/ 611832 h 1402926"/>
              <a:gd name="connsiteX9" fmla="*/ 0 w 857344"/>
              <a:gd name="connsiteY9" fmla="*/ 631317 h 1402926"/>
              <a:gd name="connsiteX10" fmla="*/ 77940 w 857344"/>
              <a:gd name="connsiteY10" fmla="*/ 709257 h 1402926"/>
              <a:gd name="connsiteX11" fmla="*/ 151984 w 857344"/>
              <a:gd name="connsiteY11" fmla="*/ 650802 h 1402926"/>
              <a:gd name="connsiteX12" fmla="*/ 233821 w 857344"/>
              <a:gd name="connsiteY12" fmla="*/ 311762 h 1402926"/>
              <a:gd name="connsiteX13" fmla="*/ 233821 w 857344"/>
              <a:gd name="connsiteY13" fmla="*/ 1402927 h 1402926"/>
              <a:gd name="connsiteX14" fmla="*/ 389702 w 857344"/>
              <a:gd name="connsiteY14" fmla="*/ 1402927 h 1402926"/>
              <a:gd name="connsiteX15" fmla="*/ 389702 w 857344"/>
              <a:gd name="connsiteY15" fmla="*/ 701463 h 1402926"/>
              <a:gd name="connsiteX16" fmla="*/ 467642 w 857344"/>
              <a:gd name="connsiteY16" fmla="*/ 701463 h 1402926"/>
              <a:gd name="connsiteX17" fmla="*/ 467642 w 857344"/>
              <a:gd name="connsiteY17" fmla="*/ 1402927 h 1402926"/>
              <a:gd name="connsiteX18" fmla="*/ 623523 w 857344"/>
              <a:gd name="connsiteY18" fmla="*/ 1402927 h 1402926"/>
              <a:gd name="connsiteX19" fmla="*/ 623523 w 857344"/>
              <a:gd name="connsiteY19" fmla="*/ 307864 h 1402926"/>
              <a:gd name="connsiteX20" fmla="*/ 705360 w 857344"/>
              <a:gd name="connsiteY20" fmla="*/ 646905 h 1402926"/>
              <a:gd name="connsiteX21" fmla="*/ 779404 w 857344"/>
              <a:gd name="connsiteY21" fmla="*/ 705360 h 1402926"/>
              <a:gd name="connsiteX22" fmla="*/ 857344 w 857344"/>
              <a:gd name="connsiteY22" fmla="*/ 627420 h 1402926"/>
              <a:gd name="connsiteX23" fmla="*/ 853447 w 857344"/>
              <a:gd name="connsiteY23" fmla="*/ 607935 h 140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344" h="1402926">
                <a:moveTo>
                  <a:pt x="853447" y="607935"/>
                </a:moveTo>
                <a:lnTo>
                  <a:pt x="744331" y="144190"/>
                </a:lnTo>
                <a:cubicBezTo>
                  <a:pt x="740434" y="128602"/>
                  <a:pt x="732640" y="113014"/>
                  <a:pt x="720949" y="101323"/>
                </a:cubicBezTo>
                <a:cubicBezTo>
                  <a:pt x="674184" y="62352"/>
                  <a:pt x="619626" y="35073"/>
                  <a:pt x="557274" y="15588"/>
                </a:cubicBezTo>
                <a:cubicBezTo>
                  <a:pt x="514407" y="7794"/>
                  <a:pt x="471539" y="0"/>
                  <a:pt x="428672" y="0"/>
                </a:cubicBezTo>
                <a:cubicBezTo>
                  <a:pt x="385805" y="0"/>
                  <a:pt x="342938" y="7794"/>
                  <a:pt x="300070" y="19485"/>
                </a:cubicBezTo>
                <a:cubicBezTo>
                  <a:pt x="237718" y="35073"/>
                  <a:pt x="183160" y="66249"/>
                  <a:pt x="136396" y="105220"/>
                </a:cubicBezTo>
                <a:cubicBezTo>
                  <a:pt x="124705" y="116911"/>
                  <a:pt x="116911" y="132499"/>
                  <a:pt x="113014" y="148087"/>
                </a:cubicBezTo>
                <a:lnTo>
                  <a:pt x="3897" y="611832"/>
                </a:lnTo>
                <a:cubicBezTo>
                  <a:pt x="3897" y="615729"/>
                  <a:pt x="0" y="623523"/>
                  <a:pt x="0" y="631317"/>
                </a:cubicBezTo>
                <a:cubicBezTo>
                  <a:pt x="0" y="674184"/>
                  <a:pt x="35073" y="709257"/>
                  <a:pt x="77940" y="709257"/>
                </a:cubicBezTo>
                <a:cubicBezTo>
                  <a:pt x="113014" y="709257"/>
                  <a:pt x="144190" y="681978"/>
                  <a:pt x="151984" y="650802"/>
                </a:cubicBezTo>
                <a:lnTo>
                  <a:pt x="233821" y="311762"/>
                </a:lnTo>
                <a:lnTo>
                  <a:pt x="233821" y="1402927"/>
                </a:lnTo>
                <a:lnTo>
                  <a:pt x="389702" y="1402927"/>
                </a:lnTo>
                <a:lnTo>
                  <a:pt x="389702" y="701463"/>
                </a:lnTo>
                <a:lnTo>
                  <a:pt x="467642" y="701463"/>
                </a:lnTo>
                <a:lnTo>
                  <a:pt x="467642" y="1402927"/>
                </a:lnTo>
                <a:lnTo>
                  <a:pt x="623523" y="1402927"/>
                </a:lnTo>
                <a:lnTo>
                  <a:pt x="623523" y="307864"/>
                </a:lnTo>
                <a:lnTo>
                  <a:pt x="705360" y="646905"/>
                </a:lnTo>
                <a:cubicBezTo>
                  <a:pt x="713154" y="678081"/>
                  <a:pt x="744331" y="705360"/>
                  <a:pt x="779404" y="705360"/>
                </a:cubicBezTo>
                <a:cubicBezTo>
                  <a:pt x="822271" y="705360"/>
                  <a:pt x="857344" y="670287"/>
                  <a:pt x="857344" y="627420"/>
                </a:cubicBezTo>
                <a:cubicBezTo>
                  <a:pt x="857344" y="619626"/>
                  <a:pt x="853447" y="611832"/>
                  <a:pt x="853447" y="607935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655CB-4AC3-9F6A-95B1-5998135FA68D}"/>
              </a:ext>
            </a:extLst>
          </p:cNvPr>
          <p:cNvSpPr>
            <a:spLocks/>
          </p:cNvSpPr>
          <p:nvPr/>
        </p:nvSpPr>
        <p:spPr>
          <a:xfrm>
            <a:off x="647700" y="4914900"/>
            <a:ext cx="1647825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 </a:t>
            </a:r>
            <a:r>
              <a:rPr lang="ko-KR" altLang="en-US" dirty="0" err="1"/>
              <a:t>퀵슬롯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6AFC4-3431-9554-C598-EF8CD4EEA232}"/>
              </a:ext>
            </a:extLst>
          </p:cNvPr>
          <p:cNvSpPr>
            <a:spLocks/>
          </p:cNvSpPr>
          <p:nvPr/>
        </p:nvSpPr>
        <p:spPr>
          <a:xfrm>
            <a:off x="738997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AE9BE-1582-B89B-7699-95CE64680677}"/>
              </a:ext>
            </a:extLst>
          </p:cNvPr>
          <p:cNvSpPr>
            <a:spLocks/>
          </p:cNvSpPr>
          <p:nvPr/>
        </p:nvSpPr>
        <p:spPr>
          <a:xfrm>
            <a:off x="939110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663E9-2DE2-3274-4B51-75E8C86BDE70}"/>
              </a:ext>
            </a:extLst>
          </p:cNvPr>
          <p:cNvSpPr>
            <a:spLocks/>
          </p:cNvSpPr>
          <p:nvPr/>
        </p:nvSpPr>
        <p:spPr>
          <a:xfrm>
            <a:off x="1565479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그래픽 15" descr="물 단색으로 채워진">
            <a:extLst>
              <a:ext uri="{FF2B5EF4-FFF2-40B4-BE49-F238E27FC236}">
                <a16:creationId xmlns:a16="http://schemas.microsoft.com/office/drawing/2014/main" id="{DF0CA204-BFE1-6FE7-F563-29AD68B553F7}"/>
              </a:ext>
            </a:extLst>
          </p:cNvPr>
          <p:cNvSpPr>
            <a:spLocks/>
          </p:cNvSpPr>
          <p:nvPr/>
        </p:nvSpPr>
        <p:spPr>
          <a:xfrm>
            <a:off x="866759" y="2361991"/>
            <a:ext cx="144699" cy="219943"/>
          </a:xfrm>
          <a:custGeom>
            <a:avLst/>
            <a:gdLst>
              <a:gd name="connsiteX0" fmla="*/ 72350 w 144699"/>
              <a:gd name="connsiteY0" fmla="*/ 0 h 219943"/>
              <a:gd name="connsiteX1" fmla="*/ 0 w 144699"/>
              <a:gd name="connsiteY1" fmla="*/ 147593 h 219943"/>
              <a:gd name="connsiteX2" fmla="*/ 72350 w 144699"/>
              <a:gd name="connsiteY2" fmla="*/ 219943 h 219943"/>
              <a:gd name="connsiteX3" fmla="*/ 144699 w 144699"/>
              <a:gd name="connsiteY3" fmla="*/ 147593 h 219943"/>
              <a:gd name="connsiteX4" fmla="*/ 72350 w 144699"/>
              <a:gd name="connsiteY4" fmla="*/ 0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99" h="219943">
                <a:moveTo>
                  <a:pt x="72350" y="0"/>
                </a:moveTo>
                <a:cubicBezTo>
                  <a:pt x="72350" y="0"/>
                  <a:pt x="0" y="101868"/>
                  <a:pt x="0" y="147593"/>
                </a:cubicBezTo>
                <a:cubicBezTo>
                  <a:pt x="0" y="187531"/>
                  <a:pt x="32413" y="219943"/>
                  <a:pt x="72350" y="219943"/>
                </a:cubicBezTo>
                <a:cubicBezTo>
                  <a:pt x="112287" y="219943"/>
                  <a:pt x="144699" y="187531"/>
                  <a:pt x="144699" y="147593"/>
                </a:cubicBezTo>
                <a:cubicBezTo>
                  <a:pt x="144699" y="101579"/>
                  <a:pt x="72350" y="0"/>
                  <a:pt x="72350" y="0"/>
                </a:cubicBezTo>
                <a:close/>
              </a:path>
            </a:pathLst>
          </a:custGeom>
          <a:solidFill>
            <a:srgbClr val="C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그래픽 16" descr="물 단색으로 채워진">
            <a:extLst>
              <a:ext uri="{FF2B5EF4-FFF2-40B4-BE49-F238E27FC236}">
                <a16:creationId xmlns:a16="http://schemas.microsoft.com/office/drawing/2014/main" id="{230CCD99-8EE4-32EC-BFCB-AFEC65595E2B}"/>
              </a:ext>
            </a:extLst>
          </p:cNvPr>
          <p:cNvSpPr>
            <a:spLocks/>
          </p:cNvSpPr>
          <p:nvPr/>
        </p:nvSpPr>
        <p:spPr>
          <a:xfrm>
            <a:off x="813194" y="2325347"/>
            <a:ext cx="86242" cy="131088"/>
          </a:xfrm>
          <a:custGeom>
            <a:avLst/>
            <a:gdLst>
              <a:gd name="connsiteX0" fmla="*/ 43121 w 86242"/>
              <a:gd name="connsiteY0" fmla="*/ 0 h 131088"/>
              <a:gd name="connsiteX1" fmla="*/ 0 w 86242"/>
              <a:gd name="connsiteY1" fmla="*/ 87968 h 131088"/>
              <a:gd name="connsiteX2" fmla="*/ 43121 w 86242"/>
              <a:gd name="connsiteY2" fmla="*/ 131089 h 131088"/>
              <a:gd name="connsiteX3" fmla="*/ 86243 w 86242"/>
              <a:gd name="connsiteY3" fmla="*/ 87968 h 131088"/>
              <a:gd name="connsiteX4" fmla="*/ 43121 w 86242"/>
              <a:gd name="connsiteY4" fmla="*/ 0 h 1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2" h="131088">
                <a:moveTo>
                  <a:pt x="43121" y="0"/>
                </a:moveTo>
                <a:cubicBezTo>
                  <a:pt x="43121" y="0"/>
                  <a:pt x="0" y="60715"/>
                  <a:pt x="0" y="87968"/>
                </a:cubicBezTo>
                <a:cubicBezTo>
                  <a:pt x="0" y="111771"/>
                  <a:pt x="19318" y="131089"/>
                  <a:pt x="43121" y="131089"/>
                </a:cubicBezTo>
                <a:cubicBezTo>
                  <a:pt x="66924" y="131089"/>
                  <a:pt x="86243" y="111771"/>
                  <a:pt x="86243" y="87968"/>
                </a:cubicBezTo>
                <a:cubicBezTo>
                  <a:pt x="86243" y="60542"/>
                  <a:pt x="43121" y="0"/>
                  <a:pt x="43121" y="0"/>
                </a:cubicBezTo>
                <a:close/>
              </a:path>
            </a:pathLst>
          </a:custGeom>
          <a:solidFill>
            <a:srgbClr val="C00000"/>
          </a:solidFill>
          <a:ln w="168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5C7A035-8069-47AB-0905-17F215B2D7E2}"/>
              </a:ext>
            </a:extLst>
          </p:cNvPr>
          <p:cNvSpPr>
            <a:spLocks/>
          </p:cNvSpPr>
          <p:nvPr/>
        </p:nvSpPr>
        <p:spPr>
          <a:xfrm>
            <a:off x="1455506" y="2372085"/>
            <a:ext cx="219943" cy="219943"/>
          </a:xfrm>
          <a:custGeom>
            <a:avLst/>
            <a:gdLst>
              <a:gd name="connsiteX0" fmla="*/ 109972 w 219943"/>
              <a:gd name="connsiteY0" fmla="*/ 17364 h 219943"/>
              <a:gd name="connsiteX1" fmla="*/ 17364 w 219943"/>
              <a:gd name="connsiteY1" fmla="*/ 109972 h 219943"/>
              <a:gd name="connsiteX2" fmla="*/ 109972 w 219943"/>
              <a:gd name="connsiteY2" fmla="*/ 202579 h 219943"/>
              <a:gd name="connsiteX3" fmla="*/ 202579 w 219943"/>
              <a:gd name="connsiteY3" fmla="*/ 109972 h 219943"/>
              <a:gd name="connsiteX4" fmla="*/ 109972 w 219943"/>
              <a:gd name="connsiteY4" fmla="*/ 17364 h 219943"/>
              <a:gd name="connsiteX5" fmla="*/ 109972 w 219943"/>
              <a:gd name="connsiteY5" fmla="*/ 219943 h 219943"/>
              <a:gd name="connsiteX6" fmla="*/ 0 w 219943"/>
              <a:gd name="connsiteY6" fmla="*/ 109972 h 219943"/>
              <a:gd name="connsiteX7" fmla="*/ 109972 w 219943"/>
              <a:gd name="connsiteY7" fmla="*/ 0 h 219943"/>
              <a:gd name="connsiteX8" fmla="*/ 219943 w 219943"/>
              <a:gd name="connsiteY8" fmla="*/ 109972 h 219943"/>
              <a:gd name="connsiteX9" fmla="*/ 109972 w 219943"/>
              <a:gd name="connsiteY9" fmla="*/ 219943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943" h="219943">
                <a:moveTo>
                  <a:pt x="109972" y="17364"/>
                </a:moveTo>
                <a:cubicBezTo>
                  <a:pt x="58748" y="17364"/>
                  <a:pt x="17364" y="58748"/>
                  <a:pt x="17364" y="109972"/>
                </a:cubicBezTo>
                <a:cubicBezTo>
                  <a:pt x="17364" y="161195"/>
                  <a:pt x="58748" y="202579"/>
                  <a:pt x="109972" y="202579"/>
                </a:cubicBezTo>
                <a:cubicBezTo>
                  <a:pt x="161195" y="202579"/>
                  <a:pt x="202579" y="161195"/>
                  <a:pt x="202579" y="109972"/>
                </a:cubicBezTo>
                <a:cubicBezTo>
                  <a:pt x="202579" y="58748"/>
                  <a:pt x="161195" y="17364"/>
                  <a:pt x="109972" y="17364"/>
                </a:cubicBezTo>
                <a:close/>
                <a:moveTo>
                  <a:pt x="109972" y="219943"/>
                </a:moveTo>
                <a:cubicBezTo>
                  <a:pt x="49198" y="219943"/>
                  <a:pt x="0" y="170745"/>
                  <a:pt x="0" y="109972"/>
                </a:cubicBezTo>
                <a:cubicBezTo>
                  <a:pt x="0" y="49198"/>
                  <a:pt x="49198" y="0"/>
                  <a:pt x="109972" y="0"/>
                </a:cubicBezTo>
                <a:cubicBezTo>
                  <a:pt x="170745" y="0"/>
                  <a:pt x="219943" y="49198"/>
                  <a:pt x="219943" y="109972"/>
                </a:cubicBezTo>
                <a:cubicBezTo>
                  <a:pt x="219943" y="170745"/>
                  <a:pt x="170745" y="219943"/>
                  <a:pt x="109972" y="219943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64ED9E3-2207-C9F4-D222-FBC9B9982192}"/>
              </a:ext>
            </a:extLst>
          </p:cNvPr>
          <p:cNvSpPr>
            <a:spLocks/>
          </p:cNvSpPr>
          <p:nvPr/>
        </p:nvSpPr>
        <p:spPr>
          <a:xfrm>
            <a:off x="1496022" y="2412601"/>
            <a:ext cx="138911" cy="138911"/>
          </a:xfrm>
          <a:custGeom>
            <a:avLst/>
            <a:gdLst>
              <a:gd name="connsiteX0" fmla="*/ 127336 w 138911"/>
              <a:gd name="connsiteY0" fmla="*/ 46304 h 138911"/>
              <a:gd name="connsiteX1" fmla="*/ 92608 w 138911"/>
              <a:gd name="connsiteY1" fmla="*/ 46304 h 138911"/>
              <a:gd name="connsiteX2" fmla="*/ 92608 w 138911"/>
              <a:gd name="connsiteY2" fmla="*/ 11576 h 138911"/>
              <a:gd name="connsiteX3" fmla="*/ 81032 w 138911"/>
              <a:gd name="connsiteY3" fmla="*/ 0 h 138911"/>
              <a:gd name="connsiteX4" fmla="*/ 57880 w 138911"/>
              <a:gd name="connsiteY4" fmla="*/ 0 h 138911"/>
              <a:gd name="connsiteX5" fmla="*/ 46304 w 138911"/>
              <a:gd name="connsiteY5" fmla="*/ 11576 h 138911"/>
              <a:gd name="connsiteX6" fmla="*/ 46304 w 138911"/>
              <a:gd name="connsiteY6" fmla="*/ 46304 h 138911"/>
              <a:gd name="connsiteX7" fmla="*/ 11576 w 138911"/>
              <a:gd name="connsiteY7" fmla="*/ 46304 h 138911"/>
              <a:gd name="connsiteX8" fmla="*/ 0 w 138911"/>
              <a:gd name="connsiteY8" fmla="*/ 57880 h 138911"/>
              <a:gd name="connsiteX9" fmla="*/ 0 w 138911"/>
              <a:gd name="connsiteY9" fmla="*/ 81032 h 138911"/>
              <a:gd name="connsiteX10" fmla="*/ 11576 w 138911"/>
              <a:gd name="connsiteY10" fmla="*/ 92608 h 138911"/>
              <a:gd name="connsiteX11" fmla="*/ 46304 w 138911"/>
              <a:gd name="connsiteY11" fmla="*/ 92608 h 138911"/>
              <a:gd name="connsiteX12" fmla="*/ 46304 w 138911"/>
              <a:gd name="connsiteY12" fmla="*/ 127336 h 138911"/>
              <a:gd name="connsiteX13" fmla="*/ 57880 w 138911"/>
              <a:gd name="connsiteY13" fmla="*/ 138912 h 138911"/>
              <a:gd name="connsiteX14" fmla="*/ 81032 w 138911"/>
              <a:gd name="connsiteY14" fmla="*/ 138912 h 138911"/>
              <a:gd name="connsiteX15" fmla="*/ 92608 w 138911"/>
              <a:gd name="connsiteY15" fmla="*/ 127336 h 138911"/>
              <a:gd name="connsiteX16" fmla="*/ 92608 w 138911"/>
              <a:gd name="connsiteY16" fmla="*/ 92608 h 138911"/>
              <a:gd name="connsiteX17" fmla="*/ 127336 w 138911"/>
              <a:gd name="connsiteY17" fmla="*/ 92608 h 138911"/>
              <a:gd name="connsiteX18" fmla="*/ 138912 w 138911"/>
              <a:gd name="connsiteY18" fmla="*/ 81032 h 138911"/>
              <a:gd name="connsiteX19" fmla="*/ 138912 w 138911"/>
              <a:gd name="connsiteY19" fmla="*/ 57880 h 138911"/>
              <a:gd name="connsiteX20" fmla="*/ 127336 w 138911"/>
              <a:gd name="connsiteY20" fmla="*/ 46304 h 1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911" h="138911">
                <a:moveTo>
                  <a:pt x="127336" y="46304"/>
                </a:moveTo>
                <a:lnTo>
                  <a:pt x="92608" y="46304"/>
                </a:lnTo>
                <a:lnTo>
                  <a:pt x="92608" y="11576"/>
                </a:lnTo>
                <a:cubicBezTo>
                  <a:pt x="92608" y="5209"/>
                  <a:pt x="87398" y="0"/>
                  <a:pt x="81032" y="0"/>
                </a:cubicBezTo>
                <a:lnTo>
                  <a:pt x="57880" y="0"/>
                </a:lnTo>
                <a:cubicBezTo>
                  <a:pt x="51513" y="0"/>
                  <a:pt x="46304" y="5209"/>
                  <a:pt x="46304" y="11576"/>
                </a:cubicBezTo>
                <a:lnTo>
                  <a:pt x="46304" y="46304"/>
                </a:lnTo>
                <a:lnTo>
                  <a:pt x="11576" y="46304"/>
                </a:lnTo>
                <a:cubicBezTo>
                  <a:pt x="5209" y="46304"/>
                  <a:pt x="0" y="51513"/>
                  <a:pt x="0" y="57880"/>
                </a:cubicBezTo>
                <a:lnTo>
                  <a:pt x="0" y="81032"/>
                </a:lnTo>
                <a:cubicBezTo>
                  <a:pt x="0" y="87398"/>
                  <a:pt x="5209" y="92608"/>
                  <a:pt x="11576" y="92608"/>
                </a:cubicBezTo>
                <a:lnTo>
                  <a:pt x="46304" y="92608"/>
                </a:lnTo>
                <a:lnTo>
                  <a:pt x="46304" y="127336"/>
                </a:lnTo>
                <a:cubicBezTo>
                  <a:pt x="46304" y="133702"/>
                  <a:pt x="51513" y="138912"/>
                  <a:pt x="57880" y="138912"/>
                </a:cubicBezTo>
                <a:lnTo>
                  <a:pt x="81032" y="138912"/>
                </a:lnTo>
                <a:cubicBezTo>
                  <a:pt x="87398" y="138912"/>
                  <a:pt x="92608" y="133702"/>
                  <a:pt x="92608" y="127336"/>
                </a:cubicBezTo>
                <a:lnTo>
                  <a:pt x="92608" y="92608"/>
                </a:lnTo>
                <a:lnTo>
                  <a:pt x="127336" y="92608"/>
                </a:lnTo>
                <a:cubicBezTo>
                  <a:pt x="133702" y="92608"/>
                  <a:pt x="138912" y="87398"/>
                  <a:pt x="138912" y="81032"/>
                </a:cubicBezTo>
                <a:lnTo>
                  <a:pt x="138912" y="57880"/>
                </a:lnTo>
                <a:cubicBezTo>
                  <a:pt x="138912" y="51513"/>
                  <a:pt x="133702" y="46304"/>
                  <a:pt x="127336" y="46304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D0F9AA6-A7ED-0480-B349-2D442F0F5D42}"/>
              </a:ext>
            </a:extLst>
          </p:cNvPr>
          <p:cNvSpPr>
            <a:spLocks/>
          </p:cNvSpPr>
          <p:nvPr/>
        </p:nvSpPr>
        <p:spPr>
          <a:xfrm>
            <a:off x="473213" y="4764409"/>
            <a:ext cx="363402" cy="364026"/>
          </a:xfrm>
          <a:custGeom>
            <a:avLst/>
            <a:gdLst>
              <a:gd name="connsiteX0" fmla="*/ 54873 w 363402"/>
              <a:gd name="connsiteY0" fmla="*/ 340827 h 364026"/>
              <a:gd name="connsiteX1" fmla="*/ 48505 w 363402"/>
              <a:gd name="connsiteY1" fmla="*/ 334458 h 364026"/>
              <a:gd name="connsiteX2" fmla="*/ 169051 w 363402"/>
              <a:gd name="connsiteY2" fmla="*/ 213912 h 364026"/>
              <a:gd name="connsiteX3" fmla="*/ 236374 w 363402"/>
              <a:gd name="connsiteY3" fmla="*/ 165694 h 364026"/>
              <a:gd name="connsiteX4" fmla="*/ 355556 w 363402"/>
              <a:gd name="connsiteY4" fmla="*/ 46513 h 364026"/>
              <a:gd name="connsiteX5" fmla="*/ 355556 w 363402"/>
              <a:gd name="connsiteY5" fmla="*/ 7847 h 364026"/>
              <a:gd name="connsiteX6" fmla="*/ 355556 w 363402"/>
              <a:gd name="connsiteY6" fmla="*/ 7847 h 364026"/>
              <a:gd name="connsiteX7" fmla="*/ 355556 w 363402"/>
              <a:gd name="connsiteY7" fmla="*/ 7847 h 364026"/>
              <a:gd name="connsiteX8" fmla="*/ 316890 w 363402"/>
              <a:gd name="connsiteY8" fmla="*/ 7847 h 364026"/>
              <a:gd name="connsiteX9" fmla="*/ 198164 w 363402"/>
              <a:gd name="connsiteY9" fmla="*/ 127028 h 364026"/>
              <a:gd name="connsiteX10" fmla="*/ 149945 w 363402"/>
              <a:gd name="connsiteY10" fmla="*/ 194807 h 364026"/>
              <a:gd name="connsiteX11" fmla="*/ 29399 w 363402"/>
              <a:gd name="connsiteY11" fmla="*/ 315353 h 364026"/>
              <a:gd name="connsiteX12" fmla="*/ 23031 w 363402"/>
              <a:gd name="connsiteY12" fmla="*/ 308984 h 364026"/>
              <a:gd name="connsiteX13" fmla="*/ 3925 w 363402"/>
              <a:gd name="connsiteY13" fmla="*/ 308984 h 364026"/>
              <a:gd name="connsiteX14" fmla="*/ 3925 w 363402"/>
              <a:gd name="connsiteY14" fmla="*/ 328090 h 364026"/>
              <a:gd name="connsiteX15" fmla="*/ 35768 w 363402"/>
              <a:gd name="connsiteY15" fmla="*/ 359932 h 364026"/>
              <a:gd name="connsiteX16" fmla="*/ 54873 w 363402"/>
              <a:gd name="connsiteY16" fmla="*/ 359932 h 364026"/>
              <a:gd name="connsiteX17" fmla="*/ 54873 w 363402"/>
              <a:gd name="connsiteY17" fmla="*/ 340827 h 3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02" h="364026">
                <a:moveTo>
                  <a:pt x="54873" y="340827"/>
                </a:moveTo>
                <a:lnTo>
                  <a:pt x="48505" y="334458"/>
                </a:lnTo>
                <a:lnTo>
                  <a:pt x="169051" y="213912"/>
                </a:lnTo>
                <a:cubicBezTo>
                  <a:pt x="193160" y="195717"/>
                  <a:pt x="220453" y="182070"/>
                  <a:pt x="236374" y="165694"/>
                </a:cubicBezTo>
                <a:lnTo>
                  <a:pt x="355556" y="46513"/>
                </a:lnTo>
                <a:cubicBezTo>
                  <a:pt x="366018" y="36050"/>
                  <a:pt x="366018" y="18764"/>
                  <a:pt x="355556" y="7847"/>
                </a:cubicBezTo>
                <a:lnTo>
                  <a:pt x="355556" y="7847"/>
                </a:lnTo>
                <a:lnTo>
                  <a:pt x="355556" y="7847"/>
                </a:lnTo>
                <a:cubicBezTo>
                  <a:pt x="345093" y="-2616"/>
                  <a:pt x="327807" y="-2616"/>
                  <a:pt x="316890" y="7847"/>
                </a:cubicBezTo>
                <a:lnTo>
                  <a:pt x="198164" y="127028"/>
                </a:lnTo>
                <a:cubicBezTo>
                  <a:pt x="181788" y="143404"/>
                  <a:pt x="168141" y="170698"/>
                  <a:pt x="149945" y="194807"/>
                </a:cubicBezTo>
                <a:lnTo>
                  <a:pt x="29399" y="315353"/>
                </a:lnTo>
                <a:lnTo>
                  <a:pt x="23031" y="308984"/>
                </a:lnTo>
                <a:cubicBezTo>
                  <a:pt x="17572" y="303526"/>
                  <a:pt x="8929" y="303526"/>
                  <a:pt x="3925" y="308984"/>
                </a:cubicBezTo>
                <a:cubicBezTo>
                  <a:pt x="-1079" y="314443"/>
                  <a:pt x="-1533" y="323086"/>
                  <a:pt x="3925" y="328090"/>
                </a:cubicBezTo>
                <a:lnTo>
                  <a:pt x="35768" y="359932"/>
                </a:lnTo>
                <a:cubicBezTo>
                  <a:pt x="41226" y="365391"/>
                  <a:pt x="49869" y="365391"/>
                  <a:pt x="54873" y="359932"/>
                </a:cubicBezTo>
                <a:cubicBezTo>
                  <a:pt x="60332" y="354474"/>
                  <a:pt x="60332" y="346285"/>
                  <a:pt x="54873" y="340827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3550E0D2-6487-1180-0AD7-EB685A138EBF}"/>
              </a:ext>
            </a:extLst>
          </p:cNvPr>
          <p:cNvSpPr>
            <a:spLocks/>
          </p:cNvSpPr>
          <p:nvPr/>
        </p:nvSpPr>
        <p:spPr>
          <a:xfrm>
            <a:off x="791468" y="5042916"/>
            <a:ext cx="18195" cy="43669"/>
          </a:xfrm>
          <a:custGeom>
            <a:avLst/>
            <a:gdLst>
              <a:gd name="connsiteX0" fmla="*/ 10917 w 18195"/>
              <a:gd name="connsiteY0" fmla="*/ 0 h 43669"/>
              <a:gd name="connsiteX1" fmla="*/ 0 w 18195"/>
              <a:gd name="connsiteY1" fmla="*/ 21835 h 43669"/>
              <a:gd name="connsiteX2" fmla="*/ 10917 w 18195"/>
              <a:gd name="connsiteY2" fmla="*/ 43670 h 43669"/>
              <a:gd name="connsiteX3" fmla="*/ 18196 w 18195"/>
              <a:gd name="connsiteY3" fmla="*/ 21835 h 43669"/>
              <a:gd name="connsiteX4" fmla="*/ 10917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10917" y="0"/>
                </a:moveTo>
                <a:cubicBezTo>
                  <a:pt x="4094" y="5004"/>
                  <a:pt x="0" y="12737"/>
                  <a:pt x="0" y="21835"/>
                </a:cubicBezTo>
                <a:cubicBezTo>
                  <a:pt x="0" y="30933"/>
                  <a:pt x="4094" y="38666"/>
                  <a:pt x="10917" y="43670"/>
                </a:cubicBezTo>
                <a:cubicBezTo>
                  <a:pt x="15466" y="37756"/>
                  <a:pt x="18196" y="30023"/>
                  <a:pt x="18196" y="21835"/>
                </a:cubicBezTo>
                <a:cubicBezTo>
                  <a:pt x="18196" y="13647"/>
                  <a:pt x="15466" y="5914"/>
                  <a:pt x="10917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94A3315-02B7-F0A2-D9D6-781751072AA1}"/>
              </a:ext>
            </a:extLst>
          </p:cNvPr>
          <p:cNvSpPr>
            <a:spLocks/>
          </p:cNvSpPr>
          <p:nvPr/>
        </p:nvSpPr>
        <p:spPr>
          <a:xfrm>
            <a:off x="736881" y="5042916"/>
            <a:ext cx="18195" cy="43669"/>
          </a:xfrm>
          <a:custGeom>
            <a:avLst/>
            <a:gdLst>
              <a:gd name="connsiteX0" fmla="*/ 7278 w 18195"/>
              <a:gd name="connsiteY0" fmla="*/ 0 h 43669"/>
              <a:gd name="connsiteX1" fmla="*/ 0 w 18195"/>
              <a:gd name="connsiteY1" fmla="*/ 21835 h 43669"/>
              <a:gd name="connsiteX2" fmla="*/ 7278 w 18195"/>
              <a:gd name="connsiteY2" fmla="*/ 43670 h 43669"/>
              <a:gd name="connsiteX3" fmla="*/ 18196 w 18195"/>
              <a:gd name="connsiteY3" fmla="*/ 21835 h 43669"/>
              <a:gd name="connsiteX4" fmla="*/ 7278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7278" y="0"/>
                </a:moveTo>
                <a:cubicBezTo>
                  <a:pt x="2729" y="5914"/>
                  <a:pt x="0" y="13647"/>
                  <a:pt x="0" y="21835"/>
                </a:cubicBezTo>
                <a:cubicBezTo>
                  <a:pt x="0" y="30023"/>
                  <a:pt x="2729" y="37756"/>
                  <a:pt x="7278" y="43670"/>
                </a:cubicBezTo>
                <a:cubicBezTo>
                  <a:pt x="14102" y="38666"/>
                  <a:pt x="18196" y="30933"/>
                  <a:pt x="18196" y="21835"/>
                </a:cubicBezTo>
                <a:cubicBezTo>
                  <a:pt x="18196" y="12737"/>
                  <a:pt x="14102" y="5004"/>
                  <a:pt x="7278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3C22D1F-13EE-14A9-9CCD-E2DD71FD344B}"/>
              </a:ext>
            </a:extLst>
          </p:cNvPr>
          <p:cNvSpPr>
            <a:spLocks/>
          </p:cNvSpPr>
          <p:nvPr/>
        </p:nvSpPr>
        <p:spPr>
          <a:xfrm>
            <a:off x="750528" y="5028359"/>
            <a:ext cx="45489" cy="72782"/>
          </a:xfrm>
          <a:custGeom>
            <a:avLst/>
            <a:gdLst>
              <a:gd name="connsiteX0" fmla="*/ 31842 w 45489"/>
              <a:gd name="connsiteY0" fmla="*/ 36391 h 72782"/>
              <a:gd name="connsiteX1" fmla="*/ 45489 w 45489"/>
              <a:gd name="connsiteY1" fmla="*/ 8188 h 72782"/>
              <a:gd name="connsiteX2" fmla="*/ 22745 w 45489"/>
              <a:gd name="connsiteY2" fmla="*/ 0 h 72782"/>
              <a:gd name="connsiteX3" fmla="*/ 0 w 45489"/>
              <a:gd name="connsiteY3" fmla="*/ 8188 h 72782"/>
              <a:gd name="connsiteX4" fmla="*/ 13647 w 45489"/>
              <a:gd name="connsiteY4" fmla="*/ 36391 h 72782"/>
              <a:gd name="connsiteX5" fmla="*/ 0 w 45489"/>
              <a:gd name="connsiteY5" fmla="*/ 64594 h 72782"/>
              <a:gd name="connsiteX6" fmla="*/ 22745 w 45489"/>
              <a:gd name="connsiteY6" fmla="*/ 72783 h 72782"/>
              <a:gd name="connsiteX7" fmla="*/ 45489 w 45489"/>
              <a:gd name="connsiteY7" fmla="*/ 64594 h 72782"/>
              <a:gd name="connsiteX8" fmla="*/ 31842 w 45489"/>
              <a:gd name="connsiteY8" fmla="*/ 36391 h 7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" h="72782">
                <a:moveTo>
                  <a:pt x="31842" y="36391"/>
                </a:moveTo>
                <a:cubicBezTo>
                  <a:pt x="31842" y="25019"/>
                  <a:pt x="37301" y="14556"/>
                  <a:pt x="45489" y="8188"/>
                </a:cubicBezTo>
                <a:cubicBezTo>
                  <a:pt x="39121" y="3184"/>
                  <a:pt x="31387" y="0"/>
                  <a:pt x="22745" y="0"/>
                </a:cubicBezTo>
                <a:cubicBezTo>
                  <a:pt x="14102" y="0"/>
                  <a:pt x="6368" y="3184"/>
                  <a:pt x="0" y="8188"/>
                </a:cubicBezTo>
                <a:cubicBezTo>
                  <a:pt x="8188" y="15011"/>
                  <a:pt x="13647" y="25019"/>
                  <a:pt x="13647" y="36391"/>
                </a:cubicBezTo>
                <a:cubicBezTo>
                  <a:pt x="13647" y="47764"/>
                  <a:pt x="8188" y="58226"/>
                  <a:pt x="0" y="64594"/>
                </a:cubicBezTo>
                <a:cubicBezTo>
                  <a:pt x="6368" y="69598"/>
                  <a:pt x="14102" y="72783"/>
                  <a:pt x="22745" y="72783"/>
                </a:cubicBezTo>
                <a:cubicBezTo>
                  <a:pt x="31387" y="72783"/>
                  <a:pt x="39121" y="69598"/>
                  <a:pt x="45489" y="64594"/>
                </a:cubicBezTo>
                <a:cubicBezTo>
                  <a:pt x="37301" y="58226"/>
                  <a:pt x="31842" y="47764"/>
                  <a:pt x="31842" y="36391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그래픽 22" descr="손 단색으로 채워진">
            <a:extLst>
              <a:ext uri="{FF2B5EF4-FFF2-40B4-BE49-F238E27FC236}">
                <a16:creationId xmlns:a16="http://schemas.microsoft.com/office/drawing/2014/main" id="{184712BB-D3C7-CF34-8BE2-6BC60848437B}"/>
              </a:ext>
            </a:extLst>
          </p:cNvPr>
          <p:cNvSpPr>
            <a:spLocks/>
          </p:cNvSpPr>
          <p:nvPr/>
        </p:nvSpPr>
        <p:spPr>
          <a:xfrm>
            <a:off x="641679" y="3947594"/>
            <a:ext cx="162122" cy="234134"/>
          </a:xfrm>
          <a:custGeom>
            <a:avLst/>
            <a:gdLst>
              <a:gd name="connsiteX0" fmla="*/ 149100 w 162122"/>
              <a:gd name="connsiteY0" fmla="*/ 46025 h 234134"/>
              <a:gd name="connsiteX1" fmla="*/ 136077 w 162122"/>
              <a:gd name="connsiteY1" fmla="*/ 58759 h 234134"/>
              <a:gd name="connsiteX2" fmla="*/ 136077 w 162122"/>
              <a:gd name="connsiteY2" fmla="*/ 58759 h 234134"/>
              <a:gd name="connsiteX3" fmla="*/ 136077 w 162122"/>
              <a:gd name="connsiteY3" fmla="*/ 115481 h 234134"/>
              <a:gd name="connsiteX4" fmla="*/ 133183 w 162122"/>
              <a:gd name="connsiteY4" fmla="*/ 118375 h 234134"/>
              <a:gd name="connsiteX5" fmla="*/ 130289 w 162122"/>
              <a:gd name="connsiteY5" fmla="*/ 115481 h 234134"/>
              <a:gd name="connsiteX6" fmla="*/ 130289 w 162122"/>
              <a:gd name="connsiteY6" fmla="*/ 30687 h 234134"/>
              <a:gd name="connsiteX7" fmla="*/ 118423 w 162122"/>
              <a:gd name="connsiteY7" fmla="*/ 17085 h 234134"/>
              <a:gd name="connsiteX8" fmla="*/ 104243 w 162122"/>
              <a:gd name="connsiteY8" fmla="*/ 30108 h 234134"/>
              <a:gd name="connsiteX9" fmla="*/ 104243 w 162122"/>
              <a:gd name="connsiteY9" fmla="*/ 115481 h 234134"/>
              <a:gd name="connsiteX10" fmla="*/ 101349 w 162122"/>
              <a:gd name="connsiteY10" fmla="*/ 118375 h 234134"/>
              <a:gd name="connsiteX11" fmla="*/ 98455 w 162122"/>
              <a:gd name="connsiteY11" fmla="*/ 115481 h 234134"/>
              <a:gd name="connsiteX12" fmla="*/ 98455 w 162122"/>
              <a:gd name="connsiteY12" fmla="*/ 12455 h 234134"/>
              <a:gd name="connsiteX13" fmla="*/ 98455 w 162122"/>
              <a:gd name="connsiteY13" fmla="*/ 12455 h 234134"/>
              <a:gd name="connsiteX14" fmla="*/ 85142 w 162122"/>
              <a:gd name="connsiteY14" fmla="*/ 11 h 234134"/>
              <a:gd name="connsiteX15" fmla="*/ 72409 w 162122"/>
              <a:gd name="connsiteY15" fmla="*/ 12455 h 234134"/>
              <a:gd name="connsiteX16" fmla="*/ 72409 w 162122"/>
              <a:gd name="connsiteY16" fmla="*/ 12455 h 234134"/>
              <a:gd name="connsiteX17" fmla="*/ 72409 w 162122"/>
              <a:gd name="connsiteY17" fmla="*/ 115481 h 234134"/>
              <a:gd name="connsiteX18" fmla="*/ 69515 w 162122"/>
              <a:gd name="connsiteY18" fmla="*/ 118375 h 234134"/>
              <a:gd name="connsiteX19" fmla="*/ 66621 w 162122"/>
              <a:gd name="connsiteY19" fmla="*/ 115481 h 234134"/>
              <a:gd name="connsiteX20" fmla="*/ 66621 w 162122"/>
              <a:gd name="connsiteY20" fmla="*/ 30108 h 234134"/>
              <a:gd name="connsiteX21" fmla="*/ 53309 w 162122"/>
              <a:gd name="connsiteY21" fmla="*/ 17664 h 234134"/>
              <a:gd name="connsiteX22" fmla="*/ 40864 w 162122"/>
              <a:gd name="connsiteY22" fmla="*/ 30108 h 234134"/>
              <a:gd name="connsiteX23" fmla="*/ 40864 w 162122"/>
              <a:gd name="connsiteY23" fmla="*/ 146157 h 234134"/>
              <a:gd name="connsiteX24" fmla="*/ 40286 w 162122"/>
              <a:gd name="connsiteY24" fmla="*/ 146157 h 234134"/>
              <a:gd name="connsiteX25" fmla="*/ 28710 w 162122"/>
              <a:gd name="connsiteY25" fmla="*/ 95223 h 234134"/>
              <a:gd name="connsiteX26" fmla="*/ 11346 w 162122"/>
              <a:gd name="connsiteY26" fmla="*/ 84226 h 234134"/>
              <a:gd name="connsiteX27" fmla="*/ 349 w 162122"/>
              <a:gd name="connsiteY27" fmla="*/ 101590 h 234134"/>
              <a:gd name="connsiteX28" fmla="*/ 17713 w 162122"/>
              <a:gd name="connsiteY28" fmla="*/ 179728 h 234134"/>
              <a:gd name="connsiteX29" fmla="*/ 23211 w 162122"/>
              <a:gd name="connsiteY29" fmla="*/ 187831 h 234134"/>
              <a:gd name="connsiteX30" fmla="*/ 55045 w 162122"/>
              <a:gd name="connsiteY30" fmla="*/ 212430 h 234134"/>
              <a:gd name="connsiteX31" fmla="*/ 55045 w 162122"/>
              <a:gd name="connsiteY31" fmla="*/ 234135 h 234134"/>
              <a:gd name="connsiteX32" fmla="*/ 138971 w 162122"/>
              <a:gd name="connsiteY32" fmla="*/ 234135 h 234134"/>
              <a:gd name="connsiteX33" fmla="*/ 138971 w 162122"/>
              <a:gd name="connsiteY33" fmla="*/ 219665 h 234134"/>
              <a:gd name="connsiteX34" fmla="*/ 162123 w 162122"/>
              <a:gd name="connsiteY34" fmla="*/ 158891 h 234134"/>
              <a:gd name="connsiteX35" fmla="*/ 162123 w 162122"/>
              <a:gd name="connsiteY35" fmla="*/ 59048 h 234134"/>
              <a:gd name="connsiteX36" fmla="*/ 149100 w 162122"/>
              <a:gd name="connsiteY36" fmla="*/ 46025 h 234134"/>
              <a:gd name="connsiteX37" fmla="*/ 149100 w 162122"/>
              <a:gd name="connsiteY37" fmla="*/ 46025 h 234134"/>
              <a:gd name="connsiteX38" fmla="*/ 149100 w 162122"/>
              <a:gd name="connsiteY38" fmla="*/ 46025 h 2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2122" h="234134">
                <a:moveTo>
                  <a:pt x="149100" y="46025"/>
                </a:moveTo>
                <a:cubicBezTo>
                  <a:pt x="141865" y="46025"/>
                  <a:pt x="136077" y="51813"/>
                  <a:pt x="136077" y="58759"/>
                </a:cubicBezTo>
                <a:cubicBezTo>
                  <a:pt x="136077" y="58759"/>
                  <a:pt x="136077" y="58759"/>
                  <a:pt x="136077" y="58759"/>
                </a:cubicBezTo>
                <a:lnTo>
                  <a:pt x="136077" y="115481"/>
                </a:lnTo>
                <a:cubicBezTo>
                  <a:pt x="136077" y="117217"/>
                  <a:pt x="134919" y="118375"/>
                  <a:pt x="133183" y="118375"/>
                </a:cubicBezTo>
                <a:cubicBezTo>
                  <a:pt x="131446" y="118375"/>
                  <a:pt x="130289" y="117217"/>
                  <a:pt x="130289" y="115481"/>
                </a:cubicBezTo>
                <a:lnTo>
                  <a:pt x="130289" y="30687"/>
                </a:lnTo>
                <a:cubicBezTo>
                  <a:pt x="130289" y="23742"/>
                  <a:pt x="125369" y="17954"/>
                  <a:pt x="118423" y="17085"/>
                </a:cubicBezTo>
                <a:cubicBezTo>
                  <a:pt x="110610" y="16217"/>
                  <a:pt x="104243" y="22295"/>
                  <a:pt x="104243" y="30108"/>
                </a:cubicBezTo>
                <a:lnTo>
                  <a:pt x="104243" y="115481"/>
                </a:lnTo>
                <a:cubicBezTo>
                  <a:pt x="104243" y="117217"/>
                  <a:pt x="103085" y="118375"/>
                  <a:pt x="101349" y="118375"/>
                </a:cubicBezTo>
                <a:cubicBezTo>
                  <a:pt x="99612" y="118375"/>
                  <a:pt x="98455" y="117217"/>
                  <a:pt x="98455" y="115481"/>
                </a:cubicBezTo>
                <a:lnTo>
                  <a:pt x="98455" y="12455"/>
                </a:lnTo>
                <a:lnTo>
                  <a:pt x="98455" y="12455"/>
                </a:lnTo>
                <a:cubicBezTo>
                  <a:pt x="98165" y="5220"/>
                  <a:pt x="92088" y="-278"/>
                  <a:pt x="85142" y="11"/>
                </a:cubicBezTo>
                <a:cubicBezTo>
                  <a:pt x="78197" y="11"/>
                  <a:pt x="72698" y="5509"/>
                  <a:pt x="72409" y="12455"/>
                </a:cubicBezTo>
                <a:lnTo>
                  <a:pt x="72409" y="12455"/>
                </a:lnTo>
                <a:lnTo>
                  <a:pt x="72409" y="115481"/>
                </a:lnTo>
                <a:cubicBezTo>
                  <a:pt x="72409" y="117217"/>
                  <a:pt x="71251" y="118375"/>
                  <a:pt x="69515" y="118375"/>
                </a:cubicBezTo>
                <a:cubicBezTo>
                  <a:pt x="67779" y="118375"/>
                  <a:pt x="66621" y="117217"/>
                  <a:pt x="66621" y="115481"/>
                </a:cubicBezTo>
                <a:lnTo>
                  <a:pt x="66621" y="30108"/>
                </a:lnTo>
                <a:cubicBezTo>
                  <a:pt x="66332" y="22873"/>
                  <a:pt x="60254" y="17375"/>
                  <a:pt x="53309" y="17664"/>
                </a:cubicBezTo>
                <a:cubicBezTo>
                  <a:pt x="46363" y="17954"/>
                  <a:pt x="40864" y="23452"/>
                  <a:pt x="40864" y="30108"/>
                </a:cubicBezTo>
                <a:lnTo>
                  <a:pt x="40864" y="146157"/>
                </a:lnTo>
                <a:cubicBezTo>
                  <a:pt x="40864" y="146447"/>
                  <a:pt x="40286" y="146447"/>
                  <a:pt x="40286" y="146157"/>
                </a:cubicBezTo>
                <a:lnTo>
                  <a:pt x="28710" y="95223"/>
                </a:lnTo>
                <a:cubicBezTo>
                  <a:pt x="26973" y="87409"/>
                  <a:pt x="19160" y="82490"/>
                  <a:pt x="11346" y="84226"/>
                </a:cubicBezTo>
                <a:cubicBezTo>
                  <a:pt x="3532" y="85962"/>
                  <a:pt x="-1388" y="93776"/>
                  <a:pt x="349" y="101590"/>
                </a:cubicBezTo>
                <a:lnTo>
                  <a:pt x="17713" y="179728"/>
                </a:lnTo>
                <a:cubicBezTo>
                  <a:pt x="18581" y="182911"/>
                  <a:pt x="20607" y="185805"/>
                  <a:pt x="23211" y="187831"/>
                </a:cubicBezTo>
                <a:lnTo>
                  <a:pt x="55045" y="212430"/>
                </a:lnTo>
                <a:lnTo>
                  <a:pt x="55045" y="234135"/>
                </a:lnTo>
                <a:lnTo>
                  <a:pt x="138971" y="234135"/>
                </a:lnTo>
                <a:lnTo>
                  <a:pt x="138971" y="219665"/>
                </a:lnTo>
                <a:cubicBezTo>
                  <a:pt x="138971" y="199117"/>
                  <a:pt x="162123" y="197670"/>
                  <a:pt x="162123" y="158891"/>
                </a:cubicBezTo>
                <a:lnTo>
                  <a:pt x="162123" y="59048"/>
                </a:lnTo>
                <a:cubicBezTo>
                  <a:pt x="162123" y="51813"/>
                  <a:pt x="156335" y="46025"/>
                  <a:pt x="149100" y="46025"/>
                </a:cubicBezTo>
                <a:cubicBezTo>
                  <a:pt x="149100" y="46025"/>
                  <a:pt x="149100" y="46025"/>
                  <a:pt x="149100" y="46025"/>
                </a:cubicBezTo>
                <a:lnTo>
                  <a:pt x="149100" y="46025"/>
                </a:ln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23DE9B-76B9-D823-32C0-9E4E08351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68965"/>
              </p:ext>
            </p:extLst>
          </p:nvPr>
        </p:nvGraphicFramePr>
        <p:xfrm>
          <a:off x="3617387" y="3071936"/>
          <a:ext cx="1980000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6345469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19605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35774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322412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800726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98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757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909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B46B-447A-FD8C-8734-5F6B0B7CF3CE}"/>
              </a:ext>
            </a:extLst>
          </p:cNvPr>
          <p:cNvSpPr>
            <a:spLocks/>
          </p:cNvSpPr>
          <p:nvPr/>
        </p:nvSpPr>
        <p:spPr>
          <a:xfrm>
            <a:off x="1880452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그래픽 38" descr="오래된 열쇠 단색으로 채워진">
            <a:extLst>
              <a:ext uri="{FF2B5EF4-FFF2-40B4-BE49-F238E27FC236}">
                <a16:creationId xmlns:a16="http://schemas.microsoft.com/office/drawing/2014/main" id="{21313073-A439-38BE-A950-52D351F7050A}"/>
              </a:ext>
            </a:extLst>
          </p:cNvPr>
          <p:cNvSpPr>
            <a:spLocks/>
          </p:cNvSpPr>
          <p:nvPr/>
        </p:nvSpPr>
        <p:spPr>
          <a:xfrm>
            <a:off x="1791479" y="3946428"/>
            <a:ext cx="232139" cy="234155"/>
          </a:xfrm>
          <a:custGeom>
            <a:avLst/>
            <a:gdLst>
              <a:gd name="connsiteX0" fmla="*/ 370281 w 370280"/>
              <a:gd name="connsiteY0" fmla="*/ 94194 h 373496"/>
              <a:gd name="connsiteX1" fmla="*/ 359364 w 370280"/>
              <a:gd name="connsiteY1" fmla="*/ 83276 h 373496"/>
              <a:gd name="connsiteX2" fmla="*/ 347536 w 370280"/>
              <a:gd name="connsiteY2" fmla="*/ 83276 h 373496"/>
              <a:gd name="connsiteX3" fmla="*/ 335709 w 370280"/>
              <a:gd name="connsiteY3" fmla="*/ 23231 h 373496"/>
              <a:gd name="connsiteX4" fmla="*/ 287946 w 370280"/>
              <a:gd name="connsiteY4" fmla="*/ 23231 h 373496"/>
              <a:gd name="connsiteX5" fmla="*/ 287946 w 370280"/>
              <a:gd name="connsiteY5" fmla="*/ 11859 h 373496"/>
              <a:gd name="connsiteX6" fmla="*/ 277938 w 370280"/>
              <a:gd name="connsiteY6" fmla="*/ 31 h 373496"/>
              <a:gd name="connsiteX7" fmla="*/ 265656 w 370280"/>
              <a:gd name="connsiteY7" fmla="*/ 10039 h 373496"/>
              <a:gd name="connsiteX8" fmla="*/ 265656 w 370280"/>
              <a:gd name="connsiteY8" fmla="*/ 11404 h 373496"/>
              <a:gd name="connsiteX9" fmla="*/ 265656 w 370280"/>
              <a:gd name="connsiteY9" fmla="*/ 22776 h 373496"/>
              <a:gd name="connsiteX10" fmla="*/ 262472 w 370280"/>
              <a:gd name="connsiteY10" fmla="*/ 19137 h 373496"/>
              <a:gd name="connsiteX11" fmla="*/ 201517 w 370280"/>
              <a:gd name="connsiteY11" fmla="*/ 19137 h 373496"/>
              <a:gd name="connsiteX12" fmla="*/ 201517 w 370280"/>
              <a:gd name="connsiteY12" fmla="*/ 80092 h 373496"/>
              <a:gd name="connsiteX13" fmla="*/ 205156 w 370280"/>
              <a:gd name="connsiteY13" fmla="*/ 83276 h 373496"/>
              <a:gd name="connsiteX14" fmla="*/ 194238 w 370280"/>
              <a:gd name="connsiteY14" fmla="*/ 83276 h 373496"/>
              <a:gd name="connsiteX15" fmla="*/ 182411 w 370280"/>
              <a:gd name="connsiteY15" fmla="*/ 93284 h 373496"/>
              <a:gd name="connsiteX16" fmla="*/ 192419 w 370280"/>
              <a:gd name="connsiteY16" fmla="*/ 105566 h 373496"/>
              <a:gd name="connsiteX17" fmla="*/ 193783 w 370280"/>
              <a:gd name="connsiteY17" fmla="*/ 105566 h 373496"/>
              <a:gd name="connsiteX18" fmla="*/ 204701 w 370280"/>
              <a:gd name="connsiteY18" fmla="*/ 105566 h 373496"/>
              <a:gd name="connsiteX19" fmla="*/ 197423 w 370280"/>
              <a:gd name="connsiteY19" fmla="*/ 132405 h 373496"/>
              <a:gd name="connsiteX20" fmla="*/ 191964 w 370280"/>
              <a:gd name="connsiteY20" fmla="*/ 145596 h 373496"/>
              <a:gd name="connsiteX21" fmla="*/ 2729 w 370280"/>
              <a:gd name="connsiteY21" fmla="*/ 335741 h 373496"/>
              <a:gd name="connsiteX22" fmla="*/ 2729 w 370280"/>
              <a:gd name="connsiteY22" fmla="*/ 348478 h 373496"/>
              <a:gd name="connsiteX23" fmla="*/ 21835 w 370280"/>
              <a:gd name="connsiteY23" fmla="*/ 367583 h 373496"/>
              <a:gd name="connsiteX24" fmla="*/ 34572 w 370280"/>
              <a:gd name="connsiteY24" fmla="*/ 367583 h 373496"/>
              <a:gd name="connsiteX25" fmla="*/ 47309 w 370280"/>
              <a:gd name="connsiteY25" fmla="*/ 354846 h 373496"/>
              <a:gd name="connsiteX26" fmla="*/ 63230 w 370280"/>
              <a:gd name="connsiteY26" fmla="*/ 370767 h 373496"/>
              <a:gd name="connsiteX27" fmla="*/ 75967 w 370280"/>
              <a:gd name="connsiteY27" fmla="*/ 370767 h 373496"/>
              <a:gd name="connsiteX28" fmla="*/ 88704 w 370280"/>
              <a:gd name="connsiteY28" fmla="*/ 358030 h 373496"/>
              <a:gd name="connsiteX29" fmla="*/ 88704 w 370280"/>
              <a:gd name="connsiteY29" fmla="*/ 345293 h 373496"/>
              <a:gd name="connsiteX30" fmla="*/ 72783 w 370280"/>
              <a:gd name="connsiteY30" fmla="*/ 329372 h 373496"/>
              <a:gd name="connsiteX31" fmla="*/ 85519 w 370280"/>
              <a:gd name="connsiteY31" fmla="*/ 316635 h 373496"/>
              <a:gd name="connsiteX32" fmla="*/ 111448 w 370280"/>
              <a:gd name="connsiteY32" fmla="*/ 342564 h 373496"/>
              <a:gd name="connsiteX33" fmla="*/ 124185 w 370280"/>
              <a:gd name="connsiteY33" fmla="*/ 342564 h 373496"/>
              <a:gd name="connsiteX34" fmla="*/ 124185 w 370280"/>
              <a:gd name="connsiteY34" fmla="*/ 342564 h 373496"/>
              <a:gd name="connsiteX35" fmla="*/ 143291 w 370280"/>
              <a:gd name="connsiteY35" fmla="*/ 323459 h 373496"/>
              <a:gd name="connsiteX36" fmla="*/ 143291 w 370280"/>
              <a:gd name="connsiteY36" fmla="*/ 310722 h 373496"/>
              <a:gd name="connsiteX37" fmla="*/ 118272 w 370280"/>
              <a:gd name="connsiteY37" fmla="*/ 284338 h 373496"/>
              <a:gd name="connsiteX38" fmla="*/ 224261 w 370280"/>
              <a:gd name="connsiteY38" fmla="*/ 178348 h 373496"/>
              <a:gd name="connsiteX39" fmla="*/ 237908 w 370280"/>
              <a:gd name="connsiteY39" fmla="*/ 172890 h 373496"/>
              <a:gd name="connsiteX40" fmla="*/ 240637 w 370280"/>
              <a:gd name="connsiteY40" fmla="*/ 172890 h 373496"/>
              <a:gd name="connsiteX41" fmla="*/ 264746 w 370280"/>
              <a:gd name="connsiteY41" fmla="*/ 165612 h 373496"/>
              <a:gd name="connsiteX42" fmla="*/ 264746 w 370280"/>
              <a:gd name="connsiteY42" fmla="*/ 177439 h 373496"/>
              <a:gd name="connsiteX43" fmla="*/ 274754 w 370280"/>
              <a:gd name="connsiteY43" fmla="*/ 189266 h 373496"/>
              <a:gd name="connsiteX44" fmla="*/ 287036 w 370280"/>
              <a:gd name="connsiteY44" fmla="*/ 179258 h 373496"/>
              <a:gd name="connsiteX45" fmla="*/ 287036 w 370280"/>
              <a:gd name="connsiteY45" fmla="*/ 177894 h 373496"/>
              <a:gd name="connsiteX46" fmla="*/ 287036 w 370280"/>
              <a:gd name="connsiteY46" fmla="*/ 166521 h 373496"/>
              <a:gd name="connsiteX47" fmla="*/ 290220 w 370280"/>
              <a:gd name="connsiteY47" fmla="*/ 170160 h 373496"/>
              <a:gd name="connsiteX48" fmla="*/ 351176 w 370280"/>
              <a:gd name="connsiteY48" fmla="*/ 170160 h 373496"/>
              <a:gd name="connsiteX49" fmla="*/ 351176 w 370280"/>
              <a:gd name="connsiteY49" fmla="*/ 109205 h 373496"/>
              <a:gd name="connsiteX50" fmla="*/ 351176 w 370280"/>
              <a:gd name="connsiteY50" fmla="*/ 109205 h 373496"/>
              <a:gd name="connsiteX51" fmla="*/ 347536 w 370280"/>
              <a:gd name="connsiteY51" fmla="*/ 106021 h 373496"/>
              <a:gd name="connsiteX52" fmla="*/ 358909 w 370280"/>
              <a:gd name="connsiteY52" fmla="*/ 106021 h 373496"/>
              <a:gd name="connsiteX53" fmla="*/ 370281 w 370280"/>
              <a:gd name="connsiteY53" fmla="*/ 94649 h 373496"/>
              <a:gd name="connsiteX54" fmla="*/ 370281 w 370280"/>
              <a:gd name="connsiteY54" fmla="*/ 94194 h 373496"/>
              <a:gd name="connsiteX55" fmla="*/ 297044 w 370280"/>
              <a:gd name="connsiteY55" fmla="*/ 44611 h 373496"/>
              <a:gd name="connsiteX56" fmla="*/ 326157 w 370280"/>
              <a:gd name="connsiteY56" fmla="*/ 44611 h 373496"/>
              <a:gd name="connsiteX57" fmla="*/ 326157 w 370280"/>
              <a:gd name="connsiteY57" fmla="*/ 73724 h 373496"/>
              <a:gd name="connsiteX58" fmla="*/ 297044 w 370280"/>
              <a:gd name="connsiteY58" fmla="*/ 73724 h 373496"/>
              <a:gd name="connsiteX59" fmla="*/ 291130 w 370280"/>
              <a:gd name="connsiteY59" fmla="*/ 59167 h 373496"/>
              <a:gd name="connsiteX60" fmla="*/ 297044 w 370280"/>
              <a:gd name="connsiteY60" fmla="*/ 44611 h 373496"/>
              <a:gd name="connsiteX61" fmla="*/ 216528 w 370280"/>
              <a:gd name="connsiteY61" fmla="*/ 35058 h 373496"/>
              <a:gd name="connsiteX62" fmla="*/ 245641 w 370280"/>
              <a:gd name="connsiteY62" fmla="*/ 35058 h 373496"/>
              <a:gd name="connsiteX63" fmla="*/ 245641 w 370280"/>
              <a:gd name="connsiteY63" fmla="*/ 64171 h 373496"/>
              <a:gd name="connsiteX64" fmla="*/ 216528 w 370280"/>
              <a:gd name="connsiteY64" fmla="*/ 64171 h 373496"/>
              <a:gd name="connsiteX65" fmla="*/ 210614 w 370280"/>
              <a:gd name="connsiteY65" fmla="*/ 49614 h 373496"/>
              <a:gd name="connsiteX66" fmla="*/ 216528 w 370280"/>
              <a:gd name="connsiteY66" fmla="*/ 35058 h 373496"/>
              <a:gd name="connsiteX67" fmla="*/ 255194 w 370280"/>
              <a:gd name="connsiteY67" fmla="*/ 144687 h 373496"/>
              <a:gd name="connsiteX68" fmla="*/ 226081 w 370280"/>
              <a:gd name="connsiteY68" fmla="*/ 144687 h 373496"/>
              <a:gd name="connsiteX69" fmla="*/ 226081 w 370280"/>
              <a:gd name="connsiteY69" fmla="*/ 115574 h 373496"/>
              <a:gd name="connsiteX70" fmla="*/ 255194 w 370280"/>
              <a:gd name="connsiteY70" fmla="*/ 115574 h 373496"/>
              <a:gd name="connsiteX71" fmla="*/ 261107 w 370280"/>
              <a:gd name="connsiteY71" fmla="*/ 130130 h 373496"/>
              <a:gd name="connsiteX72" fmla="*/ 255194 w 370280"/>
              <a:gd name="connsiteY72" fmla="*/ 144687 h 373496"/>
              <a:gd name="connsiteX73" fmla="*/ 335709 w 370280"/>
              <a:gd name="connsiteY73" fmla="*/ 154239 h 373496"/>
              <a:gd name="connsiteX74" fmla="*/ 306596 w 370280"/>
              <a:gd name="connsiteY74" fmla="*/ 154239 h 373496"/>
              <a:gd name="connsiteX75" fmla="*/ 306596 w 370280"/>
              <a:gd name="connsiteY75" fmla="*/ 125126 h 373496"/>
              <a:gd name="connsiteX76" fmla="*/ 335709 w 370280"/>
              <a:gd name="connsiteY76" fmla="*/ 125126 h 373496"/>
              <a:gd name="connsiteX77" fmla="*/ 341623 w 370280"/>
              <a:gd name="connsiteY77" fmla="*/ 139683 h 373496"/>
              <a:gd name="connsiteX78" fmla="*/ 335709 w 370280"/>
              <a:gd name="connsiteY78" fmla="*/ 154239 h 37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0280" h="373496">
                <a:moveTo>
                  <a:pt x="370281" y="94194"/>
                </a:moveTo>
                <a:cubicBezTo>
                  <a:pt x="370281" y="88280"/>
                  <a:pt x="365277" y="83276"/>
                  <a:pt x="359364" y="83276"/>
                </a:cubicBezTo>
                <a:lnTo>
                  <a:pt x="347536" y="83276"/>
                </a:lnTo>
                <a:cubicBezTo>
                  <a:pt x="360728" y="63261"/>
                  <a:pt x="355270" y="36423"/>
                  <a:pt x="335709" y="23231"/>
                </a:cubicBezTo>
                <a:cubicBezTo>
                  <a:pt x="321153" y="13678"/>
                  <a:pt x="302502" y="13678"/>
                  <a:pt x="287946" y="23231"/>
                </a:cubicBezTo>
                <a:lnTo>
                  <a:pt x="287946" y="11859"/>
                </a:lnTo>
                <a:cubicBezTo>
                  <a:pt x="287946" y="5945"/>
                  <a:pt x="283852" y="941"/>
                  <a:pt x="277938" y="31"/>
                </a:cubicBezTo>
                <a:cubicBezTo>
                  <a:pt x="271570" y="-424"/>
                  <a:pt x="266111" y="4125"/>
                  <a:pt x="265656" y="10039"/>
                </a:cubicBezTo>
                <a:cubicBezTo>
                  <a:pt x="265656" y="10494"/>
                  <a:pt x="265656" y="10949"/>
                  <a:pt x="265656" y="11404"/>
                </a:cubicBezTo>
                <a:lnTo>
                  <a:pt x="265656" y="22776"/>
                </a:lnTo>
                <a:cubicBezTo>
                  <a:pt x="264746" y="21411"/>
                  <a:pt x="263837" y="20501"/>
                  <a:pt x="262472" y="19137"/>
                </a:cubicBezTo>
                <a:cubicBezTo>
                  <a:pt x="245641" y="2306"/>
                  <a:pt x="218348" y="2306"/>
                  <a:pt x="201517" y="19137"/>
                </a:cubicBezTo>
                <a:cubicBezTo>
                  <a:pt x="184686" y="35968"/>
                  <a:pt x="184686" y="63261"/>
                  <a:pt x="201517" y="80092"/>
                </a:cubicBezTo>
                <a:cubicBezTo>
                  <a:pt x="202426" y="81002"/>
                  <a:pt x="203791" y="82367"/>
                  <a:pt x="205156" y="83276"/>
                </a:cubicBezTo>
                <a:lnTo>
                  <a:pt x="194238" y="83276"/>
                </a:lnTo>
                <a:cubicBezTo>
                  <a:pt x="188325" y="83276"/>
                  <a:pt x="183321" y="87370"/>
                  <a:pt x="182411" y="93284"/>
                </a:cubicBezTo>
                <a:cubicBezTo>
                  <a:pt x="181956" y="99652"/>
                  <a:pt x="186505" y="105111"/>
                  <a:pt x="192419" y="105566"/>
                </a:cubicBezTo>
                <a:cubicBezTo>
                  <a:pt x="192874" y="105566"/>
                  <a:pt x="193329" y="105566"/>
                  <a:pt x="193783" y="105566"/>
                </a:cubicBezTo>
                <a:lnTo>
                  <a:pt x="204701" y="105566"/>
                </a:lnTo>
                <a:cubicBezTo>
                  <a:pt x="199242" y="113299"/>
                  <a:pt x="196968" y="122852"/>
                  <a:pt x="197423" y="132405"/>
                </a:cubicBezTo>
                <a:cubicBezTo>
                  <a:pt x="197423" y="137408"/>
                  <a:pt x="195603" y="142412"/>
                  <a:pt x="191964" y="145596"/>
                </a:cubicBezTo>
                <a:lnTo>
                  <a:pt x="2729" y="335741"/>
                </a:lnTo>
                <a:cubicBezTo>
                  <a:pt x="-910" y="339380"/>
                  <a:pt x="-910" y="344838"/>
                  <a:pt x="2729" y="348478"/>
                </a:cubicBezTo>
                <a:lnTo>
                  <a:pt x="21835" y="367583"/>
                </a:lnTo>
                <a:cubicBezTo>
                  <a:pt x="25474" y="371222"/>
                  <a:pt x="30933" y="371222"/>
                  <a:pt x="34572" y="367583"/>
                </a:cubicBezTo>
                <a:lnTo>
                  <a:pt x="47309" y="354846"/>
                </a:lnTo>
                <a:lnTo>
                  <a:pt x="63230" y="370767"/>
                </a:lnTo>
                <a:cubicBezTo>
                  <a:pt x="66869" y="374406"/>
                  <a:pt x="72328" y="374406"/>
                  <a:pt x="75967" y="370767"/>
                </a:cubicBezTo>
                <a:lnTo>
                  <a:pt x="88704" y="358030"/>
                </a:lnTo>
                <a:cubicBezTo>
                  <a:pt x="92343" y="354391"/>
                  <a:pt x="92343" y="348932"/>
                  <a:pt x="88704" y="345293"/>
                </a:cubicBezTo>
                <a:lnTo>
                  <a:pt x="72783" y="329372"/>
                </a:lnTo>
                <a:lnTo>
                  <a:pt x="85519" y="316635"/>
                </a:lnTo>
                <a:lnTo>
                  <a:pt x="111448" y="342564"/>
                </a:lnTo>
                <a:cubicBezTo>
                  <a:pt x="115087" y="346203"/>
                  <a:pt x="120546" y="346203"/>
                  <a:pt x="124185" y="342564"/>
                </a:cubicBezTo>
                <a:lnTo>
                  <a:pt x="124185" y="342564"/>
                </a:lnTo>
                <a:lnTo>
                  <a:pt x="143291" y="323459"/>
                </a:lnTo>
                <a:cubicBezTo>
                  <a:pt x="146930" y="319819"/>
                  <a:pt x="146930" y="314361"/>
                  <a:pt x="143291" y="310722"/>
                </a:cubicBezTo>
                <a:lnTo>
                  <a:pt x="118272" y="284338"/>
                </a:lnTo>
                <a:lnTo>
                  <a:pt x="224261" y="178348"/>
                </a:lnTo>
                <a:cubicBezTo>
                  <a:pt x="227900" y="174709"/>
                  <a:pt x="232904" y="172890"/>
                  <a:pt x="237908" y="172890"/>
                </a:cubicBezTo>
                <a:cubicBezTo>
                  <a:pt x="238818" y="172890"/>
                  <a:pt x="239727" y="172890"/>
                  <a:pt x="240637" y="172890"/>
                </a:cubicBezTo>
                <a:cubicBezTo>
                  <a:pt x="249280" y="172890"/>
                  <a:pt x="257468" y="170160"/>
                  <a:pt x="264746" y="165612"/>
                </a:cubicBezTo>
                <a:lnTo>
                  <a:pt x="264746" y="177439"/>
                </a:lnTo>
                <a:cubicBezTo>
                  <a:pt x="264746" y="183352"/>
                  <a:pt x="268840" y="188356"/>
                  <a:pt x="274754" y="189266"/>
                </a:cubicBezTo>
                <a:cubicBezTo>
                  <a:pt x="281122" y="189721"/>
                  <a:pt x="286581" y="185172"/>
                  <a:pt x="287036" y="179258"/>
                </a:cubicBezTo>
                <a:cubicBezTo>
                  <a:pt x="287036" y="178803"/>
                  <a:pt x="287036" y="178348"/>
                  <a:pt x="287036" y="177894"/>
                </a:cubicBezTo>
                <a:lnTo>
                  <a:pt x="287036" y="166521"/>
                </a:lnTo>
                <a:cubicBezTo>
                  <a:pt x="287946" y="167886"/>
                  <a:pt x="288856" y="168796"/>
                  <a:pt x="290220" y="170160"/>
                </a:cubicBezTo>
                <a:cubicBezTo>
                  <a:pt x="307051" y="186991"/>
                  <a:pt x="334345" y="186991"/>
                  <a:pt x="351176" y="170160"/>
                </a:cubicBezTo>
                <a:cubicBezTo>
                  <a:pt x="368007" y="153330"/>
                  <a:pt x="368007" y="126036"/>
                  <a:pt x="351176" y="109205"/>
                </a:cubicBezTo>
                <a:lnTo>
                  <a:pt x="351176" y="109205"/>
                </a:lnTo>
                <a:cubicBezTo>
                  <a:pt x="350266" y="108295"/>
                  <a:pt x="348901" y="106931"/>
                  <a:pt x="347536" y="106021"/>
                </a:cubicBezTo>
                <a:lnTo>
                  <a:pt x="358909" y="106021"/>
                </a:lnTo>
                <a:cubicBezTo>
                  <a:pt x="365277" y="106021"/>
                  <a:pt x="370281" y="101017"/>
                  <a:pt x="370281" y="94649"/>
                </a:cubicBezTo>
                <a:lnTo>
                  <a:pt x="370281" y="94194"/>
                </a:lnTo>
                <a:close/>
                <a:moveTo>
                  <a:pt x="297044" y="44611"/>
                </a:moveTo>
                <a:cubicBezTo>
                  <a:pt x="305232" y="36423"/>
                  <a:pt x="317969" y="36423"/>
                  <a:pt x="326157" y="44611"/>
                </a:cubicBezTo>
                <a:cubicBezTo>
                  <a:pt x="334345" y="52799"/>
                  <a:pt x="334345" y="65536"/>
                  <a:pt x="326157" y="73724"/>
                </a:cubicBezTo>
                <a:cubicBezTo>
                  <a:pt x="317969" y="81912"/>
                  <a:pt x="305232" y="81912"/>
                  <a:pt x="297044" y="73724"/>
                </a:cubicBezTo>
                <a:cubicBezTo>
                  <a:pt x="293404" y="70085"/>
                  <a:pt x="291130" y="64626"/>
                  <a:pt x="291130" y="59167"/>
                </a:cubicBezTo>
                <a:cubicBezTo>
                  <a:pt x="291130" y="53708"/>
                  <a:pt x="292950" y="48705"/>
                  <a:pt x="297044" y="44611"/>
                </a:cubicBezTo>
                <a:close/>
                <a:moveTo>
                  <a:pt x="216528" y="35058"/>
                </a:moveTo>
                <a:cubicBezTo>
                  <a:pt x="224716" y="26870"/>
                  <a:pt x="237453" y="26870"/>
                  <a:pt x="245641" y="35058"/>
                </a:cubicBezTo>
                <a:cubicBezTo>
                  <a:pt x="253829" y="43246"/>
                  <a:pt x="253829" y="55983"/>
                  <a:pt x="245641" y="64171"/>
                </a:cubicBezTo>
                <a:cubicBezTo>
                  <a:pt x="237453" y="72359"/>
                  <a:pt x="224716" y="72359"/>
                  <a:pt x="216528" y="64171"/>
                </a:cubicBezTo>
                <a:cubicBezTo>
                  <a:pt x="212889" y="60532"/>
                  <a:pt x="210614" y="55073"/>
                  <a:pt x="210614" y="49614"/>
                </a:cubicBezTo>
                <a:cubicBezTo>
                  <a:pt x="210614" y="44156"/>
                  <a:pt x="212889" y="39152"/>
                  <a:pt x="216528" y="35058"/>
                </a:cubicBezTo>
                <a:close/>
                <a:moveTo>
                  <a:pt x="255194" y="144687"/>
                </a:moveTo>
                <a:cubicBezTo>
                  <a:pt x="247006" y="152875"/>
                  <a:pt x="234269" y="152875"/>
                  <a:pt x="226081" y="144687"/>
                </a:cubicBezTo>
                <a:cubicBezTo>
                  <a:pt x="217893" y="136499"/>
                  <a:pt x="217893" y="123762"/>
                  <a:pt x="226081" y="115574"/>
                </a:cubicBezTo>
                <a:cubicBezTo>
                  <a:pt x="234269" y="107386"/>
                  <a:pt x="247006" y="107386"/>
                  <a:pt x="255194" y="115574"/>
                </a:cubicBezTo>
                <a:cubicBezTo>
                  <a:pt x="258833" y="119213"/>
                  <a:pt x="261107" y="124671"/>
                  <a:pt x="261107" y="130130"/>
                </a:cubicBezTo>
                <a:cubicBezTo>
                  <a:pt x="261107" y="135589"/>
                  <a:pt x="258833" y="140593"/>
                  <a:pt x="255194" y="144687"/>
                </a:cubicBezTo>
                <a:close/>
                <a:moveTo>
                  <a:pt x="335709" y="154239"/>
                </a:moveTo>
                <a:cubicBezTo>
                  <a:pt x="327521" y="162427"/>
                  <a:pt x="314784" y="162427"/>
                  <a:pt x="306596" y="154239"/>
                </a:cubicBezTo>
                <a:cubicBezTo>
                  <a:pt x="298408" y="146051"/>
                  <a:pt x="298408" y="133314"/>
                  <a:pt x="306596" y="125126"/>
                </a:cubicBezTo>
                <a:cubicBezTo>
                  <a:pt x="314784" y="116938"/>
                  <a:pt x="327521" y="116938"/>
                  <a:pt x="335709" y="125126"/>
                </a:cubicBezTo>
                <a:cubicBezTo>
                  <a:pt x="339348" y="128765"/>
                  <a:pt x="341623" y="134224"/>
                  <a:pt x="341623" y="139683"/>
                </a:cubicBezTo>
                <a:cubicBezTo>
                  <a:pt x="341623" y="145141"/>
                  <a:pt x="339348" y="150145"/>
                  <a:pt x="335709" y="154239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래픽 10" descr="서류 가방 단색으로 채워진">
            <a:extLst>
              <a:ext uri="{FF2B5EF4-FFF2-40B4-BE49-F238E27FC236}">
                <a16:creationId xmlns:a16="http://schemas.microsoft.com/office/drawing/2014/main" id="{0B85980E-3FD7-9D17-6B2E-20A59996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496" y="2456435"/>
            <a:ext cx="457891" cy="457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4B2FE-D1CD-CCF7-0EC6-43C401FF6359}"/>
              </a:ext>
            </a:extLst>
          </p:cNvPr>
          <p:cNvSpPr txBox="1">
            <a:spLocks/>
          </p:cNvSpPr>
          <p:nvPr/>
        </p:nvSpPr>
        <p:spPr>
          <a:xfrm>
            <a:off x="3617387" y="2500714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Inventory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CA5E2C-5ABE-00C7-5985-9828CF1B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4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Violent man hitting zombie head with an ax - Free people icons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7" y="1674504"/>
            <a:ext cx="4004096" cy="4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7" y="4921886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무기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투척무기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던져서 좀비의 주의를 끄는 용도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7020BA-8263-8426-27D9-6308828F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16" y="4361512"/>
            <a:ext cx="1310923" cy="13109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354862-A9CD-2E58-8C44-E2A664E0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80" y="1434121"/>
            <a:ext cx="1310923" cy="1310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2" y="2089582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일부 무기는 강한 공격이 존재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AE0AE-34AB-DD9C-1BD2-3DC3227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453" y="1915830"/>
            <a:ext cx="3313223" cy="31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6" y="5208651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회복용 아이템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체력회복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시간동안 체력회복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출혈회복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1" y="204629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확률로 출혈회복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래픽 4" descr="물 단색으로 채워진">
            <a:extLst>
              <a:ext uri="{FF2B5EF4-FFF2-40B4-BE49-F238E27FC236}">
                <a16:creationId xmlns:a16="http://schemas.microsoft.com/office/drawing/2014/main" id="{F1D6D5B2-69EE-7901-C4A2-F7F61AE6F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569" y="1603720"/>
            <a:ext cx="1180333" cy="1180333"/>
          </a:xfrm>
          <a:prstGeom prst="rect">
            <a:avLst/>
          </a:prstGeom>
        </p:spPr>
      </p:pic>
      <p:pic>
        <p:nvPicPr>
          <p:cNvPr id="3" name="그래픽 2" descr="의료 단색으로 채워진">
            <a:extLst>
              <a:ext uri="{FF2B5EF4-FFF2-40B4-BE49-F238E27FC236}">
                <a16:creationId xmlns:a16="http://schemas.microsoft.com/office/drawing/2014/main" id="{2B046132-E001-B6FD-331A-CA1FEC60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762" y="2160211"/>
            <a:ext cx="615634" cy="615634"/>
          </a:xfrm>
          <a:prstGeom prst="rect">
            <a:avLst/>
          </a:prstGeom>
        </p:spPr>
      </p:pic>
      <p:pic>
        <p:nvPicPr>
          <p:cNvPr id="6" name="그래픽 5" descr="물 단색으로 채워진">
            <a:extLst>
              <a:ext uri="{FF2B5EF4-FFF2-40B4-BE49-F238E27FC236}">
                <a16:creationId xmlns:a16="http://schemas.microsoft.com/office/drawing/2014/main" id="{A75DE24E-6EE6-E110-914A-75A82F4C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801" y="1482580"/>
            <a:ext cx="615633" cy="61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327B94-115C-358A-2C2D-8CE96FEB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943" y="4295560"/>
            <a:ext cx="1436311" cy="14363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E8E1FE-E6EE-1DCB-C915-E7AA650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2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출혈 회복용</a:t>
            </a:r>
            <a:endParaRPr lang="ko-KR" alt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9942"/>
              </p:ext>
            </p:extLst>
          </p:nvPr>
        </p:nvGraphicFramePr>
        <p:xfrm>
          <a:off x="381818" y="1532387"/>
          <a:ext cx="5333898" cy="272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확률</a:t>
                      </a:r>
                      <a:r>
                        <a:rPr lang="en-US" altLang="ko-KR" sz="1800" b="1" dirty="0"/>
                        <a:t>(%)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오염된 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1,2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거즈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350070-B7C9-0AEB-2ACE-76F3DA06F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9528"/>
              </p:ext>
            </p:extLst>
          </p:nvPr>
        </p:nvGraphicFramePr>
        <p:xfrm>
          <a:off x="6100614" y="1532387"/>
          <a:ext cx="5709568" cy="4383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61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600040">
                  <a:extLst>
                    <a:ext uri="{9D8B030D-6E8A-4147-A177-3AD203B41FA5}">
                      <a16:colId xmlns:a16="http://schemas.microsoft.com/office/drawing/2014/main" val="3392021326"/>
                    </a:ext>
                  </a:extLst>
                </a:gridCol>
                <a:gridCol w="1513817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속도</a:t>
                      </a:r>
                      <a:r>
                        <a:rPr lang="en-US" altLang="ko-KR" sz="1800" b="1" dirty="0"/>
                        <a:t>(/s)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지속시간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초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담배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소방관전용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음료수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참치캔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소독약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E676D2-72BA-E428-D244-E8377C3B9FF2}"/>
              </a:ext>
            </a:extLst>
          </p:cNvPr>
          <p:cNvSpPr txBox="1"/>
          <p:nvPr/>
        </p:nvSpPr>
        <p:spPr>
          <a:xfrm>
            <a:off x="6096000" y="94242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체력 회복용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1B49A-7B2B-F07D-0B91-4EC79142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3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18540"/>
            <a:ext cx="6096001" cy="156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칸의 인벤토리를 소지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가방은 모든 층마다 획득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C4C40E-B488-E69B-5C4A-F709BF28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917367"/>
              </p:ext>
            </p:extLst>
          </p:nvPr>
        </p:nvGraphicFramePr>
        <p:xfrm>
          <a:off x="6839937" y="4058541"/>
          <a:ext cx="3180480" cy="1623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762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573718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칸 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등산용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여행용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A1D34B5-7AC6-30BA-34DD-C1E9CB06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2"/>
          <a:stretch/>
        </p:blipFill>
        <p:spPr>
          <a:xfrm>
            <a:off x="812800" y="1476962"/>
            <a:ext cx="4175760" cy="45787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43C5FB-4179-1C4E-CBA7-54BDB4E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5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836226-D905-C147-D0D5-D1C2B52E4E31}"/>
              </a:ext>
            </a:extLst>
          </p:cNvPr>
          <p:cNvSpPr/>
          <p:nvPr/>
        </p:nvSpPr>
        <p:spPr>
          <a:xfrm>
            <a:off x="1049525" y="3369364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: </a:t>
            </a:r>
            <a:r>
              <a:rPr lang="ko-KR" altLang="en-US" dirty="0"/>
              <a:t>앉기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/>
              <a:t>투척용 무기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5 : </a:t>
            </a:r>
            <a:r>
              <a:rPr lang="ko-KR" altLang="en-US"/>
              <a:t>키 아이템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좌클릭 </a:t>
            </a:r>
            <a:r>
              <a:rPr lang="ko-KR" altLang="en-US" dirty="0"/>
              <a:t>누르기 </a:t>
            </a:r>
            <a:r>
              <a:rPr lang="en-US" altLang="ko-KR" dirty="0"/>
              <a:t>: </a:t>
            </a:r>
            <a:r>
              <a:rPr lang="ko-KR" altLang="en-US" dirty="0"/>
              <a:t>투척 무기 조준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떼기 </a:t>
            </a:r>
            <a:r>
              <a:rPr lang="en-US" altLang="ko-KR" dirty="0"/>
              <a:t>: </a:t>
            </a:r>
            <a:r>
              <a:rPr lang="ko-KR" altLang="en-US" dirty="0"/>
              <a:t>투척 무기 던지기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F2EADA-6B53-270B-EF75-5B20ADACB16D}"/>
              </a:ext>
            </a:extLst>
          </p:cNvPr>
          <p:cNvSpPr/>
          <p:nvPr/>
        </p:nvSpPr>
        <p:spPr>
          <a:xfrm>
            <a:off x="287070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/>
              <a:t>Git hub</a:t>
            </a:r>
            <a:endParaRPr lang="en-US" altLang="ko-KR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BE2E49-C8AC-D151-C6C4-A8558A26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/>
              <a:t>질량을 이용하여 여러 </a:t>
            </a:r>
            <a:r>
              <a:rPr lang="ko-KR" altLang="en-US" sz="2000" b="1" dirty="0"/>
              <a:t>애니메이션 느낌을 표현하기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ko-KR" altLang="en-US" sz="2000" b="1"/>
              <a:t>재결합시 </a:t>
            </a:r>
            <a:r>
              <a:rPr lang="ko-KR" altLang="en-US" sz="2000" b="1" dirty="0"/>
              <a:t>꾸물거리면서 다가오며 붙기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02" y="3139368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664792" y="1146226"/>
            <a:ext cx="7089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공통점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탈출을 위해 팀원 간 협업이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- 21</a:t>
            </a:r>
            <a:r>
              <a:rPr lang="ko-KR" altLang="en-US" dirty="0"/>
              <a:t>가지나 되는 다양한 무기들이 존재한다</a:t>
            </a:r>
            <a:r>
              <a:rPr lang="en-US" altLang="ko-KR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781A6-FFCC-5AAE-6A4C-0AF7E5ABB9AE}"/>
              </a:ext>
            </a:extLst>
          </p:cNvPr>
          <p:cNvSpPr txBox="1"/>
          <p:nvPr/>
        </p:nvSpPr>
        <p:spPr>
          <a:xfrm>
            <a:off x="4664792" y="3684638"/>
            <a:ext cx="708905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차이점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총이 존재하지 않아 좀비와의 대치 시 긴장감 조성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탈출방법의 이분화로 다양한 경험 제공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26FD65-E67A-E4F2-DAFC-ED4B3E3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987222" y="142053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77920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77920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 dirty="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게임엔진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887976" y="1885743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398898"/>
              </p:ext>
            </p:extLst>
          </p:nvPr>
        </p:nvGraphicFramePr>
        <p:xfrm>
          <a:off x="1507659" y="1101173"/>
          <a:ext cx="10489271" cy="4546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3615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139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서버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이펙트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맵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104562"/>
              </p:ext>
            </p:extLst>
          </p:nvPr>
        </p:nvGraphicFramePr>
        <p:xfrm>
          <a:off x="102616" y="1598247"/>
          <a:ext cx="13238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3947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https://bbs.ruliweb.com/news/read/190796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2 https://bbs.ruliweb.com/etcs/board/300780/read/51814470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https://www.metroseoul.co.kr/article/2016062100046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https://www.sportsw.kr/news/newsview.php?ncode=1065588600851429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2"/>
              </a:rPr>
              <a:t>https://www.huffingtonpost.kr/news/articleView.html?idxno=36057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6 https://sports.hankooki.com/news/photo/201807/img_6320123_0.jpg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7 https://www.gameinsight.co.kr/news/articleView.html?idxno=31270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8 https://m.blog.naver.com/sharkpark6714/222104973462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9 </a:t>
            </a:r>
            <a:r>
              <a:rPr lang="en-US" altLang="ko-KR" dirty="0">
                <a:hlinkClick r:id="rId3"/>
              </a:rPr>
              <a:t>https://i.ytimg.com/vi/X35LlJub8f4/maxresdefault.jpg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10 </a:t>
            </a:r>
            <a:r>
              <a:rPr lang="en-US" altLang="ko-KR" dirty="0">
                <a:hlinkClick r:id="rId4"/>
              </a:rPr>
              <a:t>https://namu.wiki/w/%EB%A0%88%ED%94%84%ED%8A%B8%204%20%EB%8D%B0%EB%93%9C%202/%EA%B0%90%EC%97%BC%EC%9E%90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11 </a:t>
            </a:r>
            <a:r>
              <a:rPr lang="en-US" altLang="ko-KR" dirty="0">
                <a:hlinkClick r:id="rId5"/>
              </a:rPr>
              <a:t>https://www.flaticon.com/free-icon/violent-man-hitting-zombie-head-with-an-ax_48054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12 </a:t>
            </a:r>
            <a:r>
              <a:rPr lang="en-US" altLang="ko-KR" dirty="0">
                <a:hlinkClick r:id="rId6"/>
              </a:rPr>
              <a:t>https://namu.wiki/w/%EB%A0%88%ED%94%84%ED%8A%B8%204%20%EB%8D%B0%EB%93%9C%20%EC%8B%9C%EB%A6%AC%EC%A6%88/%EC%95%84%EC%9D%B4%ED%85%9C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13 </a:t>
            </a:r>
            <a:r>
              <a:rPr lang="en-US" altLang="ko-KR" dirty="0">
                <a:hlinkClick r:id="rId7"/>
              </a:rPr>
              <a:t>https://namu.wiki/w/%EB%A0%88%ED%94%84%ED%8A%B8%204%20%EB%8D%B0%EB%93%9C%202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언리얼엔진을</a:t>
            </a:r>
            <a:r>
              <a:rPr lang="ko-KR" altLang="en-US" sz="2400" b="1" dirty="0"/>
              <a:t> 사용하여 게임제작능력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Git</a:t>
            </a:r>
            <a:r>
              <a:rPr lang="ko-KR" altLang="en-US" sz="2400" b="1" dirty="0"/>
              <a:t>을 이용하여 팀 프로젝트 관리능력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그림자와 조명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애니메이션에 대해 이해하여 그래픽기술 구현능력 향상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서버를 구현하여 서버 구축능력 향상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AD3A4A-D182-9235-3C2E-52786BA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4"/>
    </mc:Choice>
    <mc:Fallback xmlns="">
      <p:transition spd="slow" advTm="150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396BCD-3EED-2E6F-105E-0223764D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2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D1F4E3-8583-E638-47CA-2ED5A1B3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655035" y="116115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PC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DBC08-E7C0-3AFB-2A54-1D8F22E66F0A}"/>
              </a:ext>
            </a:extLst>
          </p:cNvPr>
          <p:cNvSpPr txBox="1"/>
          <p:nvPr/>
        </p:nvSpPr>
        <p:spPr>
          <a:xfrm>
            <a:off x="5310180" y="6362700"/>
            <a:ext cx="157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</a:t>
            </a:r>
            <a:r>
              <a:rPr lang="en-US" altLang="ko-KR" dirty="0"/>
              <a:t>&lt;</a:t>
            </a:r>
            <a:r>
              <a:rPr lang="ko-KR" altLang="en-US" dirty="0"/>
              <a:t>낙원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4E1AA-F45A-2750-3B43-C4B50F2B64BE}"/>
              </a:ext>
            </a:extLst>
          </p:cNvPr>
          <p:cNvSpPr txBox="1"/>
          <p:nvPr/>
        </p:nvSpPr>
        <p:spPr>
          <a:xfrm>
            <a:off x="6096000" y="15515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2025</a:t>
            </a:r>
            <a:r>
              <a:rPr lang="ko-KR" altLang="en-US" sz="1600" dirty="0"/>
              <a:t>년 서울</a:t>
            </a:r>
            <a:r>
              <a:rPr lang="en-US" altLang="ko-KR" sz="1600" dirty="0"/>
              <a:t>, </a:t>
            </a:r>
            <a:r>
              <a:rPr lang="ko-KR" altLang="en-US" sz="1600" dirty="0"/>
              <a:t>좀비 바이러스가 퍼진 지 </a:t>
            </a:r>
            <a:r>
              <a:rPr lang="en-US" altLang="ko-KR" sz="1600" dirty="0"/>
              <a:t>3</a:t>
            </a:r>
            <a:r>
              <a:rPr lang="ko-KR" altLang="en-US" sz="1600" dirty="0"/>
              <a:t>일 째가 되었고 도시 대부분의 시설은 마비되었다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백화점에도 이미 좀비가 있어 그들은 살아남기 위해  좀비들과 싸워야 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6F440-E151-76A9-F92C-26275E84FDFC}"/>
              </a:ext>
            </a:extLst>
          </p:cNvPr>
          <p:cNvSpPr txBox="1"/>
          <p:nvPr/>
        </p:nvSpPr>
        <p:spPr>
          <a:xfrm>
            <a:off x="6044715" y="1179621"/>
            <a:ext cx="548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스토리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4" y="2019727"/>
            <a:ext cx="5416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게임시작 </a:t>
            </a:r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</a:rPr>
              <a:t>분 후 구조헬기가 등장</a:t>
            </a:r>
            <a:r>
              <a:rPr lang="ko-KR" altLang="en-US" sz="2000" b="1" dirty="0"/>
              <a:t>하며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한번 등장하면 더 이상 등장하지 않는다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플레이어는 백화점 내에 있는 </a:t>
            </a:r>
            <a:r>
              <a:rPr lang="ko-KR" altLang="en-US" sz="2000" b="1" dirty="0">
                <a:solidFill>
                  <a:srgbClr val="FF0000"/>
                </a:solidFill>
              </a:rPr>
              <a:t>옥상 열쇠</a:t>
            </a:r>
            <a:r>
              <a:rPr lang="ko-KR" altLang="en-US" sz="2000" b="1" dirty="0"/>
              <a:t>를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 찾아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분 안에 옥상에 가서 헬기에 탑승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만일 이미 헬기가 떠난 상태면 플레이어는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00B050"/>
                </a:solidFill>
              </a:rPr>
              <a:t>차 키를 습득하여 지하주차장</a:t>
            </a:r>
            <a:r>
              <a:rPr lang="ko-KR" altLang="en-US" sz="2000" b="1" dirty="0"/>
              <a:t>의 차를 타고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탈출하면 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차 키는 여러 개가 있으며 정상 작동하는 </a:t>
            </a:r>
            <a:endParaRPr lang="en-US" altLang="ko-KR" sz="2000" b="1" dirty="0"/>
          </a:p>
          <a:p>
            <a:r>
              <a:rPr lang="ko-KR" altLang="en-US" sz="2000" b="1" dirty="0"/>
              <a:t>    차에 맞는 차 키를 찾아야 탈출할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1915134"/>
            <a:ext cx="5624052" cy="315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각 층마다 가로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60m,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40m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총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구성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옥상제외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층마다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씩 배치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옥상은 문을 여는 순간 엔딩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5" name="그림 4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93125421-2D44-2E5A-FA81-B1B3F774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343619"/>
            <a:ext cx="4976949" cy="4976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652EFA-00D0-30A8-CE82-B1FAD3E4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71670-F8CE-56C5-C2D4-9F6FA1E123BA}"/>
              </a:ext>
            </a:extLst>
          </p:cNvPr>
          <p:cNvGrpSpPr/>
          <p:nvPr/>
        </p:nvGrpSpPr>
        <p:grpSpPr>
          <a:xfrm>
            <a:off x="540432" y="3872210"/>
            <a:ext cx="5029200" cy="2713214"/>
            <a:chOff x="227499" y="3872210"/>
            <a:chExt cx="5029200" cy="27132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89D8D9-C478-5139-F3D8-60A1B3661D20}"/>
                </a:ext>
              </a:extLst>
            </p:cNvPr>
            <p:cNvSpPr>
              <a:spLocks/>
            </p:cNvSpPr>
            <p:nvPr/>
          </p:nvSpPr>
          <p:spPr>
            <a:xfrm>
              <a:off x="323461" y="3872210"/>
              <a:ext cx="4933238" cy="2713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5D1242-FFAB-FCF5-21D2-58C3E8C20ED9}"/>
                </a:ext>
              </a:extLst>
            </p:cNvPr>
            <p:cNvSpPr>
              <a:spLocks/>
            </p:cNvSpPr>
            <p:nvPr/>
          </p:nvSpPr>
          <p:spPr>
            <a:xfrm>
              <a:off x="1312595" y="6384778"/>
              <a:ext cx="1477485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E38638-1B8A-F9BA-67F1-117B9ACAE884}"/>
                </a:ext>
              </a:extLst>
            </p:cNvPr>
            <p:cNvSpPr>
              <a:spLocks/>
            </p:cNvSpPr>
            <p:nvPr/>
          </p:nvSpPr>
          <p:spPr>
            <a:xfrm>
              <a:off x="347308" y="3911536"/>
              <a:ext cx="4088482" cy="22692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패션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유아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아동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문구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완구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화장품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일상용품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152A0-CBDE-8DAA-1B2D-DE58B0EEBFC2}"/>
                </a:ext>
              </a:extLst>
            </p:cNvPr>
            <p:cNvSpPr>
              <a:spLocks/>
            </p:cNvSpPr>
            <p:nvPr/>
          </p:nvSpPr>
          <p:spPr>
            <a:xfrm>
              <a:off x="3036570" y="6384778"/>
              <a:ext cx="908968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36F77-9F51-AE01-C3EA-B18DE423223B}"/>
                </a:ext>
              </a:extLst>
            </p:cNvPr>
            <p:cNvSpPr>
              <a:spLocks/>
            </p:cNvSpPr>
            <p:nvPr/>
          </p:nvSpPr>
          <p:spPr>
            <a:xfrm>
              <a:off x="4291806" y="6384778"/>
              <a:ext cx="908968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A79DD8-C35F-6733-8B72-F6FCF805ECEB}"/>
                </a:ext>
              </a:extLst>
            </p:cNvPr>
            <p:cNvSpPr>
              <a:spLocks/>
            </p:cNvSpPr>
            <p:nvPr/>
          </p:nvSpPr>
          <p:spPr>
            <a:xfrm>
              <a:off x="4691678" y="6180825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AE8D60B-386F-55D3-F0E5-3A99A30EFCEF}"/>
                </a:ext>
              </a:extLst>
            </p:cNvPr>
            <p:cNvSpPr>
              <a:spLocks/>
            </p:cNvSpPr>
            <p:nvPr/>
          </p:nvSpPr>
          <p:spPr>
            <a:xfrm>
              <a:off x="227499" y="6293231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입구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360D3-2861-6F22-5D8C-5EF8C13A4B8B}"/>
                </a:ext>
              </a:extLst>
            </p:cNvPr>
            <p:cNvSpPr>
              <a:spLocks/>
            </p:cNvSpPr>
            <p:nvPr/>
          </p:nvSpPr>
          <p:spPr>
            <a:xfrm>
              <a:off x="4691677" y="3918652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B5B14F-57DB-A3E7-CB88-364DC391EB80}"/>
              </a:ext>
            </a:extLst>
          </p:cNvPr>
          <p:cNvGrpSpPr/>
          <p:nvPr/>
        </p:nvGrpSpPr>
        <p:grpSpPr>
          <a:xfrm>
            <a:off x="6740759" y="3872210"/>
            <a:ext cx="4933238" cy="2713214"/>
            <a:chOff x="2004772" y="1119484"/>
            <a:chExt cx="8046268" cy="5337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FFB836-83DD-D282-F3B2-8547AD2B804A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49832-6966-A426-55DF-00478D3391E7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F39F-61C5-6AAC-65C6-314CF440DD1B}"/>
                </a:ext>
              </a:extLst>
            </p:cNvPr>
            <p:cNvSpPr>
              <a:spLocks/>
            </p:cNvSpPr>
            <p:nvPr/>
          </p:nvSpPr>
          <p:spPr>
            <a:xfrm>
              <a:off x="2043667" y="1196849"/>
              <a:ext cx="6123890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가전</a:t>
              </a:r>
              <a:endParaRPr lang="en-US" altLang="ko-KR" dirty="0"/>
            </a:p>
            <a:p>
              <a:pPr algn="ctr"/>
              <a:r>
                <a:rPr lang="ko-KR" altLang="en-US" dirty="0"/>
                <a:t>가정용품</a:t>
              </a:r>
              <a:endParaRPr lang="en-US" altLang="ko-KR" dirty="0"/>
            </a:p>
            <a:p>
              <a:pPr algn="ctr"/>
              <a:r>
                <a:rPr lang="ko-KR" altLang="en-US" dirty="0"/>
                <a:t>주방</a:t>
              </a:r>
              <a:endParaRPr lang="en-US" altLang="ko-KR" dirty="0"/>
            </a:p>
            <a:p>
              <a:pPr algn="ctr"/>
              <a:r>
                <a:rPr lang="ko-KR" altLang="en-US" dirty="0"/>
                <a:t>원예</a:t>
              </a:r>
              <a:endParaRPr lang="en-US" altLang="ko-KR" dirty="0"/>
            </a:p>
            <a:p>
              <a:pPr algn="ctr"/>
              <a:r>
                <a:rPr lang="ko-KR" altLang="en-US" dirty="0"/>
                <a:t>스포츠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BA0908-70F3-B784-C6D8-796DB1D7C2D0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F83526-A7FA-B96F-010A-934301922918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C0376B-88C6-3BD2-742F-679E6203E990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25B48A-E3C4-AEE3-B161-727D873E953D}"/>
                </a:ext>
              </a:extLst>
            </p:cNvPr>
            <p:cNvSpPr>
              <a:spLocks/>
            </p:cNvSpPr>
            <p:nvPr/>
          </p:nvSpPr>
          <p:spPr>
            <a:xfrm>
              <a:off x="9129473" y="1587903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AB81F3-9D13-5C85-D714-4D5C4320E98B}"/>
                </a:ext>
              </a:extLst>
            </p:cNvPr>
            <p:cNvSpPr>
              <a:spLocks/>
            </p:cNvSpPr>
            <p:nvPr/>
          </p:nvSpPr>
          <p:spPr>
            <a:xfrm>
              <a:off x="8477270" y="1180912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옥상계단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DC68B2-8DB9-3D02-1F97-BEFEF18759CA}"/>
              </a:ext>
            </a:extLst>
          </p:cNvPr>
          <p:cNvGrpSpPr/>
          <p:nvPr/>
        </p:nvGrpSpPr>
        <p:grpSpPr>
          <a:xfrm>
            <a:off x="6740759" y="922992"/>
            <a:ext cx="4933238" cy="2713214"/>
            <a:chOff x="2004772" y="1119484"/>
            <a:chExt cx="8046268" cy="53376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84FD5B-8E4C-7455-116E-19758492FE2B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1CCE2-90E1-9219-4ECD-CC2789A8D3A1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828B09-DC96-DFB3-4C9B-2FBE35F25E98}"/>
                </a:ext>
              </a:extLst>
            </p:cNvPr>
            <p:cNvSpPr>
              <a:spLocks/>
            </p:cNvSpPr>
            <p:nvPr/>
          </p:nvSpPr>
          <p:spPr>
            <a:xfrm>
              <a:off x="2043668" y="1196848"/>
              <a:ext cx="6668444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식품관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F3BC6-75D8-0971-3822-3041A998C408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CD6914-CE6E-9C31-779A-99931D737909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ED495D-007E-446D-D4B9-2A9E1647023C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95C95B-2DDA-E4CF-D465-757FCDA2C7B3}"/>
                </a:ext>
              </a:extLst>
            </p:cNvPr>
            <p:cNvSpPr>
              <a:spLocks/>
            </p:cNvSpPr>
            <p:nvPr/>
          </p:nvSpPr>
          <p:spPr>
            <a:xfrm>
              <a:off x="9129472" y="1210848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08B8B2-D91C-D264-8F07-29C085F784E4}"/>
              </a:ext>
            </a:extLst>
          </p:cNvPr>
          <p:cNvGrpSpPr/>
          <p:nvPr/>
        </p:nvGrpSpPr>
        <p:grpSpPr>
          <a:xfrm>
            <a:off x="636394" y="941448"/>
            <a:ext cx="5192677" cy="2713214"/>
            <a:chOff x="323461" y="922992"/>
            <a:chExt cx="5192677" cy="2713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12C180-216D-4ED4-D1A7-9A763A7A6C16}"/>
                </a:ext>
              </a:extLst>
            </p:cNvPr>
            <p:cNvGrpSpPr/>
            <p:nvPr/>
          </p:nvGrpSpPr>
          <p:grpSpPr>
            <a:xfrm>
              <a:off x="323461" y="922992"/>
              <a:ext cx="4933238" cy="2713214"/>
              <a:chOff x="2004772" y="1119484"/>
              <a:chExt cx="8046268" cy="53376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6D3A9A-6C89-0FEC-7A35-18EF41CA4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4772" y="1119484"/>
                <a:ext cx="8046268" cy="53376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9ED105-1786-CC56-AA74-F10E2BF10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8081" y="6062383"/>
                <a:ext cx="2409825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에스컬레이터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02C7DA-3B37-8E72-6B52-9DFBE725D2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8620" y="1196849"/>
                <a:ext cx="7861205" cy="46444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주차장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2963C5-6AD4-0D1E-FB85-58113BE57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9940" y="6062383"/>
                <a:ext cx="1482556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엘베</a:t>
                </a:r>
                <a:endParaRPr lang="ko-KR" altLang="en-US" sz="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2FE27-190C-73FA-F279-E75049806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7270" y="6062383"/>
                <a:ext cx="1482556" cy="34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계단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1F4FEB97-6597-3CB0-AC8B-76344CA05423}"/>
                </a:ext>
              </a:extLst>
            </p:cNvPr>
            <p:cNvSpPr>
              <a:spLocks/>
            </p:cNvSpPr>
            <p:nvPr/>
          </p:nvSpPr>
          <p:spPr>
            <a:xfrm>
              <a:off x="4997260" y="1014280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출구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9D0656F-BD9E-E766-32AA-53FDDB61A49F}"/>
              </a:ext>
            </a:extLst>
          </p:cNvPr>
          <p:cNvSpPr txBox="1"/>
          <p:nvPr/>
        </p:nvSpPr>
        <p:spPr>
          <a:xfrm>
            <a:off x="227499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312483-E7A3-7438-8855-E83CE9966B19}"/>
              </a:ext>
            </a:extLst>
          </p:cNvPr>
          <p:cNvSpPr txBox="1"/>
          <p:nvPr/>
        </p:nvSpPr>
        <p:spPr>
          <a:xfrm>
            <a:off x="6362931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2BDEF-1453-1710-A481-419FB7586E46}"/>
              </a:ext>
            </a:extLst>
          </p:cNvPr>
          <p:cNvSpPr txBox="1"/>
          <p:nvPr/>
        </p:nvSpPr>
        <p:spPr>
          <a:xfrm>
            <a:off x="227498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지상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44AB40-0522-8652-771C-DB60E22F23AB}"/>
              </a:ext>
            </a:extLst>
          </p:cNvPr>
          <p:cNvSpPr txBox="1"/>
          <p:nvPr/>
        </p:nvSpPr>
        <p:spPr>
          <a:xfrm>
            <a:off x="6362930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지상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0773E7-D301-A00B-0E8D-DD8AEC74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D5F632F9-B021-430B-1A33-1B906263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46" y="2214100"/>
            <a:ext cx="2429797" cy="2429797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2044F45-69F6-1685-FE38-74F9BB2D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101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서류 가방 단색으로 채워진">
            <a:extLst>
              <a:ext uri="{FF2B5EF4-FFF2-40B4-BE49-F238E27FC236}">
                <a16:creationId xmlns:a16="http://schemas.microsoft.com/office/drawing/2014/main" id="{98752062-8B39-6418-F5B4-29CD3D34A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7856" y="2403986"/>
            <a:ext cx="2050026" cy="2050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A98E7-AEF6-31CF-DBA9-984B354CF7A8}"/>
              </a:ext>
            </a:extLst>
          </p:cNvPr>
          <p:cNvSpPr txBox="1"/>
          <p:nvPr/>
        </p:nvSpPr>
        <p:spPr>
          <a:xfrm>
            <a:off x="776748" y="4454012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플레이어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CE9-7BAD-C609-AF8E-719B0580C834}"/>
              </a:ext>
            </a:extLst>
          </p:cNvPr>
          <p:cNvSpPr txBox="1"/>
          <p:nvPr/>
        </p:nvSpPr>
        <p:spPr>
          <a:xfrm>
            <a:off x="4802301" y="4434347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좀비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DA6E-3918-0E41-52EC-E7A00B614525}"/>
              </a:ext>
            </a:extLst>
          </p:cNvPr>
          <p:cNvSpPr txBox="1"/>
          <p:nvPr/>
        </p:nvSpPr>
        <p:spPr>
          <a:xfrm>
            <a:off x="8559171" y="4434346"/>
            <a:ext cx="2587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아이템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ko-KR" altLang="en-US" sz="2000" dirty="0"/>
              <a:t>무기 </a:t>
            </a:r>
            <a:r>
              <a:rPr lang="en-US" altLang="ko-KR" sz="2000" dirty="0"/>
              <a:t>– 21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회복용 </a:t>
            </a:r>
            <a:r>
              <a:rPr lang="en-US" altLang="ko-KR" sz="2000" dirty="0"/>
              <a:t>- 11</a:t>
            </a:r>
            <a:r>
              <a:rPr lang="ko-KR" altLang="en-US" sz="2000" dirty="0"/>
              <a:t>종류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가방 </a:t>
            </a:r>
            <a:r>
              <a:rPr lang="en-US" altLang="ko-KR" sz="2000" dirty="0"/>
              <a:t>- 2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열쇠 </a:t>
            </a:r>
            <a:r>
              <a:rPr lang="en-US" altLang="ko-KR" sz="2000" dirty="0"/>
              <a:t>– 2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E05F4-571B-EB8E-0297-3D6C0D18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4720" y="1300527"/>
            <a:ext cx="1310922" cy="1310922"/>
          </a:xfrm>
          <a:prstGeom prst="rect">
            <a:avLst/>
          </a:prstGeom>
        </p:spPr>
      </p:pic>
      <p:pic>
        <p:nvPicPr>
          <p:cNvPr id="19" name="그래픽 18" descr="물 단색으로 채워진">
            <a:extLst>
              <a:ext uri="{FF2B5EF4-FFF2-40B4-BE49-F238E27FC236}">
                <a16:creationId xmlns:a16="http://schemas.microsoft.com/office/drawing/2014/main" id="{235FCE2F-F617-7700-FCA0-A8FC3DDD3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5666" y="5339268"/>
            <a:ext cx="1180333" cy="1180333"/>
          </a:xfrm>
          <a:prstGeom prst="rect">
            <a:avLst/>
          </a:prstGeom>
        </p:spPr>
      </p:pic>
      <p:pic>
        <p:nvPicPr>
          <p:cNvPr id="20" name="그래픽 19" descr="물 단색으로 채워진">
            <a:extLst>
              <a:ext uri="{FF2B5EF4-FFF2-40B4-BE49-F238E27FC236}">
                <a16:creationId xmlns:a16="http://schemas.microsoft.com/office/drawing/2014/main" id="{71736A0C-09D9-6EB8-C4C6-1193C63A8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9898" y="5218128"/>
            <a:ext cx="615633" cy="615633"/>
          </a:xfrm>
          <a:prstGeom prst="rect">
            <a:avLst/>
          </a:prstGeom>
        </p:spPr>
      </p:pic>
      <p:pic>
        <p:nvPicPr>
          <p:cNvPr id="25" name="그래픽 24" descr="배터리 충전 단색으로 채워진">
            <a:extLst>
              <a:ext uri="{FF2B5EF4-FFF2-40B4-BE49-F238E27FC236}">
                <a16:creationId xmlns:a16="http://schemas.microsoft.com/office/drawing/2014/main" id="{8017508E-C6CE-8548-8C75-366A3BADC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9898" y="32593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07242" y="2611449"/>
            <a:ext cx="154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726426" y="4432523"/>
            <a:ext cx="147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스태미너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공격하거나 달릴 시 소모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2928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좀비에게 피격 시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플레이어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3B4B4F-6B09-65C0-B1AF-C053228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0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4634</TotalTime>
  <Words>1641</Words>
  <Application>Microsoft Office PowerPoint</Application>
  <PresentationFormat>와이드스크린</PresentationFormat>
  <Paragraphs>474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상준 조</cp:lastModifiedBy>
  <cp:revision>56</cp:revision>
  <dcterms:created xsi:type="dcterms:W3CDTF">2015-10-07T05:25:14Z</dcterms:created>
  <dcterms:modified xsi:type="dcterms:W3CDTF">2024-06-17T03:44:08Z</dcterms:modified>
</cp:coreProperties>
</file>